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6" r:id="rId1"/>
  </p:sldMasterIdLst>
  <p:notesMasterIdLst>
    <p:notesMasterId r:id="rId198"/>
  </p:notesMasterIdLst>
  <p:handoutMasterIdLst>
    <p:handoutMasterId r:id="rId199"/>
  </p:handoutMasterIdLst>
  <p:sldIdLst>
    <p:sldId id="406" r:id="rId2"/>
    <p:sldId id="577" r:id="rId3"/>
    <p:sldId id="578" r:id="rId4"/>
    <p:sldId id="579" r:id="rId5"/>
    <p:sldId id="580" r:id="rId6"/>
    <p:sldId id="561" r:id="rId7"/>
    <p:sldId id="581" r:id="rId8"/>
    <p:sldId id="582" r:id="rId9"/>
    <p:sldId id="587" r:id="rId10"/>
    <p:sldId id="588" r:id="rId11"/>
    <p:sldId id="589" r:id="rId12"/>
    <p:sldId id="590" r:id="rId13"/>
    <p:sldId id="591" r:id="rId14"/>
    <p:sldId id="572" r:id="rId15"/>
    <p:sldId id="573" r:id="rId16"/>
    <p:sldId id="592" r:id="rId17"/>
    <p:sldId id="593" r:id="rId18"/>
    <p:sldId id="594" r:id="rId19"/>
    <p:sldId id="595" r:id="rId20"/>
    <p:sldId id="596" r:id="rId21"/>
    <p:sldId id="597" r:id="rId22"/>
    <p:sldId id="598" r:id="rId23"/>
    <p:sldId id="599" r:id="rId24"/>
    <p:sldId id="600" r:id="rId25"/>
    <p:sldId id="601" r:id="rId26"/>
    <p:sldId id="602" r:id="rId27"/>
    <p:sldId id="603" r:id="rId28"/>
    <p:sldId id="604" r:id="rId29"/>
    <p:sldId id="605" r:id="rId30"/>
    <p:sldId id="606" r:id="rId31"/>
    <p:sldId id="607" r:id="rId32"/>
    <p:sldId id="608" r:id="rId33"/>
    <p:sldId id="609" r:id="rId34"/>
    <p:sldId id="583" r:id="rId35"/>
    <p:sldId id="610" r:id="rId36"/>
    <p:sldId id="568" r:id="rId37"/>
    <p:sldId id="569" r:id="rId38"/>
    <p:sldId id="570" r:id="rId39"/>
    <p:sldId id="571" r:id="rId40"/>
    <p:sldId id="576" r:id="rId41"/>
    <p:sldId id="560" r:id="rId42"/>
    <p:sldId id="562" r:id="rId43"/>
    <p:sldId id="563" r:id="rId44"/>
    <p:sldId id="564" r:id="rId45"/>
    <p:sldId id="575" r:id="rId46"/>
    <p:sldId id="371" r:id="rId47"/>
    <p:sldId id="407" r:id="rId48"/>
    <p:sldId id="574" r:id="rId49"/>
    <p:sldId id="413" r:id="rId50"/>
    <p:sldId id="372" r:id="rId51"/>
    <p:sldId id="408" r:id="rId52"/>
    <p:sldId id="409" r:id="rId53"/>
    <p:sldId id="410" r:id="rId54"/>
    <p:sldId id="415" r:id="rId55"/>
    <p:sldId id="414" r:id="rId56"/>
    <p:sldId id="611" r:id="rId57"/>
    <p:sldId id="416" r:id="rId58"/>
    <p:sldId id="417" r:id="rId59"/>
    <p:sldId id="565" r:id="rId60"/>
    <p:sldId id="412" r:id="rId61"/>
    <p:sldId id="449" r:id="rId62"/>
    <p:sldId id="566" r:id="rId63"/>
    <p:sldId id="567" r:id="rId64"/>
    <p:sldId id="411" r:id="rId65"/>
    <p:sldId id="421" r:id="rId66"/>
    <p:sldId id="419" r:id="rId67"/>
    <p:sldId id="422" r:id="rId68"/>
    <p:sldId id="423" r:id="rId69"/>
    <p:sldId id="559" r:id="rId70"/>
    <p:sldId id="424" r:id="rId71"/>
    <p:sldId id="425" r:id="rId72"/>
    <p:sldId id="441" r:id="rId73"/>
    <p:sldId id="440" r:id="rId74"/>
    <p:sldId id="442" r:id="rId75"/>
    <p:sldId id="443" r:id="rId76"/>
    <p:sldId id="444" r:id="rId77"/>
    <p:sldId id="445" r:id="rId78"/>
    <p:sldId id="418" r:id="rId79"/>
    <p:sldId id="420" r:id="rId80"/>
    <p:sldId id="426" r:id="rId81"/>
    <p:sldId id="427" r:id="rId82"/>
    <p:sldId id="428" r:id="rId83"/>
    <p:sldId id="446" r:id="rId84"/>
    <p:sldId id="429" r:id="rId85"/>
    <p:sldId id="447" r:id="rId86"/>
    <p:sldId id="448" r:id="rId87"/>
    <p:sldId id="430" r:id="rId88"/>
    <p:sldId id="431" r:id="rId89"/>
    <p:sldId id="432" r:id="rId90"/>
    <p:sldId id="434" r:id="rId91"/>
    <p:sldId id="435" r:id="rId92"/>
    <p:sldId id="436" r:id="rId93"/>
    <p:sldId id="437" r:id="rId94"/>
    <p:sldId id="438" r:id="rId95"/>
    <p:sldId id="439" r:id="rId96"/>
    <p:sldId id="450" r:id="rId97"/>
    <p:sldId id="456" r:id="rId98"/>
    <p:sldId id="457" r:id="rId99"/>
    <p:sldId id="458" r:id="rId100"/>
    <p:sldId id="452" r:id="rId101"/>
    <p:sldId id="454" r:id="rId102"/>
    <p:sldId id="464" r:id="rId103"/>
    <p:sldId id="461" r:id="rId104"/>
    <p:sldId id="466" r:id="rId105"/>
    <p:sldId id="467" r:id="rId106"/>
    <p:sldId id="465" r:id="rId107"/>
    <p:sldId id="468" r:id="rId108"/>
    <p:sldId id="469" r:id="rId109"/>
    <p:sldId id="470" r:id="rId110"/>
    <p:sldId id="471" r:id="rId111"/>
    <p:sldId id="472" r:id="rId112"/>
    <p:sldId id="473" r:id="rId113"/>
    <p:sldId id="477" r:id="rId114"/>
    <p:sldId id="478" r:id="rId115"/>
    <p:sldId id="479" r:id="rId116"/>
    <p:sldId id="474" r:id="rId117"/>
    <p:sldId id="475" r:id="rId118"/>
    <p:sldId id="476" r:id="rId119"/>
    <p:sldId id="480" r:id="rId120"/>
    <p:sldId id="481" r:id="rId121"/>
    <p:sldId id="482" r:id="rId122"/>
    <p:sldId id="483" r:id="rId123"/>
    <p:sldId id="484" r:id="rId124"/>
    <p:sldId id="485" r:id="rId125"/>
    <p:sldId id="486" r:id="rId126"/>
    <p:sldId id="488" r:id="rId127"/>
    <p:sldId id="487" r:id="rId128"/>
    <p:sldId id="489" r:id="rId129"/>
    <p:sldId id="490" r:id="rId130"/>
    <p:sldId id="491" r:id="rId131"/>
    <p:sldId id="533" r:id="rId132"/>
    <p:sldId id="534" r:id="rId133"/>
    <p:sldId id="492" r:id="rId134"/>
    <p:sldId id="544" r:id="rId135"/>
    <p:sldId id="493" r:id="rId136"/>
    <p:sldId id="494" r:id="rId137"/>
    <p:sldId id="535" r:id="rId138"/>
    <p:sldId id="495" r:id="rId139"/>
    <p:sldId id="496" r:id="rId140"/>
    <p:sldId id="497" r:id="rId141"/>
    <p:sldId id="498" r:id="rId142"/>
    <p:sldId id="499" r:id="rId143"/>
    <p:sldId id="500" r:id="rId144"/>
    <p:sldId id="501" r:id="rId145"/>
    <p:sldId id="502" r:id="rId146"/>
    <p:sldId id="503" r:id="rId147"/>
    <p:sldId id="504" r:id="rId148"/>
    <p:sldId id="505" r:id="rId149"/>
    <p:sldId id="506" r:id="rId150"/>
    <p:sldId id="508" r:id="rId151"/>
    <p:sldId id="507" r:id="rId152"/>
    <p:sldId id="509" r:id="rId153"/>
    <p:sldId id="511" r:id="rId154"/>
    <p:sldId id="512" r:id="rId155"/>
    <p:sldId id="513" r:id="rId156"/>
    <p:sldId id="514" r:id="rId157"/>
    <p:sldId id="515" r:id="rId158"/>
    <p:sldId id="516" r:id="rId159"/>
    <p:sldId id="517" r:id="rId160"/>
    <p:sldId id="536" r:id="rId161"/>
    <p:sldId id="538" r:id="rId162"/>
    <p:sldId id="537" r:id="rId163"/>
    <p:sldId id="539" r:id="rId164"/>
    <p:sldId id="540" r:id="rId165"/>
    <p:sldId id="541" r:id="rId166"/>
    <p:sldId id="542" r:id="rId167"/>
    <p:sldId id="543" r:id="rId168"/>
    <p:sldId id="518" r:id="rId169"/>
    <p:sldId id="546" r:id="rId170"/>
    <p:sldId id="547" r:id="rId171"/>
    <p:sldId id="548" r:id="rId172"/>
    <p:sldId id="549" r:id="rId173"/>
    <p:sldId id="550" r:id="rId174"/>
    <p:sldId id="551" r:id="rId175"/>
    <p:sldId id="552" r:id="rId176"/>
    <p:sldId id="545" r:id="rId177"/>
    <p:sldId id="612" r:id="rId178"/>
    <p:sldId id="519" r:id="rId179"/>
    <p:sldId id="520" r:id="rId180"/>
    <p:sldId id="521" r:id="rId181"/>
    <p:sldId id="523" r:id="rId182"/>
    <p:sldId id="526" r:id="rId183"/>
    <p:sldId id="527" r:id="rId184"/>
    <p:sldId id="528" r:id="rId185"/>
    <p:sldId id="524" r:id="rId186"/>
    <p:sldId id="553" r:id="rId187"/>
    <p:sldId id="554" r:id="rId188"/>
    <p:sldId id="555" r:id="rId189"/>
    <p:sldId id="556" r:id="rId190"/>
    <p:sldId id="557" r:id="rId191"/>
    <p:sldId id="529" r:id="rId192"/>
    <p:sldId id="525" r:id="rId193"/>
    <p:sldId id="530" r:id="rId194"/>
    <p:sldId id="531" r:id="rId195"/>
    <p:sldId id="532" r:id="rId196"/>
    <p:sldId id="558" r:id="rId197"/>
  </p:sldIdLst>
  <p:sldSz cx="9902825" cy="6858000"/>
  <p:notesSz cx="7099300" cy="10234613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5pPr>
    <a:lvl6pPr marL="22860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6pPr>
    <a:lvl7pPr marL="27432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7pPr>
    <a:lvl8pPr marL="32004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8pPr>
    <a:lvl9pPr marL="3657600" algn="l" defTabSz="914400" rtl="0" eaLnBrk="1" latinLnBrk="1" hangingPunct="1">
      <a:defRPr kumimoji="1" sz="2000" kern="1200">
        <a:solidFill>
          <a:schemeClr val="tx1"/>
        </a:solidFill>
        <a:latin typeface="Arial" panose="020B0604020202020204" pitchFamily="34" charset="0"/>
        <a:ea typeface="돋움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1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00"/>
    <a:srgbClr val="FFFF66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49" autoAdjust="0"/>
    <p:restoredTop sz="96327" autoAdjust="0"/>
  </p:normalViewPr>
  <p:slideViewPr>
    <p:cSldViewPr>
      <p:cViewPr varScale="1">
        <p:scale>
          <a:sx n="109" d="100"/>
          <a:sy n="109" d="100"/>
        </p:scale>
        <p:origin x="1396" y="84"/>
      </p:cViewPr>
      <p:guideLst>
        <p:guide orient="horz" pos="2160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handoutMaster" Target="handoutMasters/handoutMaster1.xml"/><Relationship Id="rId203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microsoft.com/office/2016/11/relationships/changesInfo" Target="changesInfos/changesInfo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presProps" Target="pres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notesMaster" Target="notesMasters/notesMaster1.xml"/><Relationship Id="rId202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ngwook lee" userId="358766d1acadafad" providerId="LiveId" clId="{F10B5B5C-6DD8-48B9-855D-C4294E6F4215}"/>
    <pc:docChg chg="sldOrd">
      <pc:chgData name="kangwook lee" userId="358766d1acadafad" providerId="LiveId" clId="{F10B5B5C-6DD8-48B9-855D-C4294E6F4215}" dt="2023-10-22T00:31:39.113" v="0"/>
      <pc:docMkLst>
        <pc:docMk/>
      </pc:docMkLst>
      <pc:sldChg chg="ord">
        <pc:chgData name="kangwook lee" userId="358766d1acadafad" providerId="LiveId" clId="{F10B5B5C-6DD8-48B9-855D-C4294E6F4215}" dt="2023-10-22T00:31:39.113" v="0"/>
        <pc:sldMkLst>
          <pc:docMk/>
          <pc:sldMk cId="4132657058" sldId="538"/>
        </pc:sldMkLst>
      </pc:sldChg>
    </pc:docChg>
  </pc:docChgLst>
  <pc:docChgLst>
    <pc:chgData name="lee kangwook" userId="358766d1acadafad" providerId="LiveId" clId="{F10B5B5C-6DD8-48B9-855D-C4294E6F4215}"/>
    <pc:docChg chg="undo redo custSel addSld delSld modSld sldOrd">
      <pc:chgData name="lee kangwook" userId="358766d1acadafad" providerId="LiveId" clId="{F10B5B5C-6DD8-48B9-855D-C4294E6F4215}" dt="2022-01-28T07:42:39.862" v="45076" actId="47"/>
      <pc:docMkLst>
        <pc:docMk/>
      </pc:docMkLst>
      <pc:sldChg chg="modSp mod">
        <pc:chgData name="lee kangwook" userId="358766d1acadafad" providerId="LiveId" clId="{F10B5B5C-6DD8-48B9-855D-C4294E6F4215}" dt="2021-12-18T06:06:00.757" v="7095" actId="20577"/>
        <pc:sldMkLst>
          <pc:docMk/>
          <pc:sldMk cId="0" sldId="406"/>
        </pc:sldMkLst>
        <pc:spChg chg="mod">
          <ac:chgData name="lee kangwook" userId="358766d1acadafad" providerId="LiveId" clId="{F10B5B5C-6DD8-48B9-855D-C4294E6F4215}" dt="2021-12-18T06:06:00.757" v="7095" actId="20577"/>
          <ac:spMkLst>
            <pc:docMk/>
            <pc:sldMk cId="0" sldId="406"/>
            <ac:spMk id="5122" creationId="{C27E2777-1AD1-483A-B50E-F3081D5F176D}"/>
          </ac:spMkLst>
        </pc:spChg>
      </pc:sldChg>
      <pc:sldChg chg="modSp">
        <pc:chgData name="lee kangwook" userId="358766d1acadafad" providerId="LiveId" clId="{F10B5B5C-6DD8-48B9-855D-C4294E6F4215}" dt="2021-12-18T02:27:59.633" v="4711" actId="1076"/>
        <pc:sldMkLst>
          <pc:docMk/>
          <pc:sldMk cId="0" sldId="436"/>
        </pc:sldMkLst>
        <pc:spChg chg="mod">
          <ac:chgData name="lee kangwook" userId="358766d1acadafad" providerId="LiveId" clId="{F10B5B5C-6DD8-48B9-855D-C4294E6F4215}" dt="2021-12-18T02:26:47.068" v="4670" actId="1076"/>
          <ac:spMkLst>
            <pc:docMk/>
            <pc:sldMk cId="0" sldId="436"/>
            <ac:spMk id="47109" creationId="{1086FC67-977F-46FC-954B-99FDF561B4A5}"/>
          </ac:spMkLst>
        </pc:spChg>
        <pc:spChg chg="mod">
          <ac:chgData name="lee kangwook" userId="358766d1acadafad" providerId="LiveId" clId="{F10B5B5C-6DD8-48B9-855D-C4294E6F4215}" dt="2021-12-18T02:27:59.633" v="4711" actId="1076"/>
          <ac:spMkLst>
            <pc:docMk/>
            <pc:sldMk cId="0" sldId="436"/>
            <ac:spMk id="47111" creationId="{DFF51FD5-5A40-44C8-92F1-CBC590B9EE15}"/>
          </ac:spMkLst>
        </pc:spChg>
        <pc:picChg chg="mod">
          <ac:chgData name="lee kangwook" userId="358766d1acadafad" providerId="LiveId" clId="{F10B5B5C-6DD8-48B9-855D-C4294E6F4215}" dt="2021-12-18T02:27:55.628" v="4710" actId="1076"/>
          <ac:picMkLst>
            <pc:docMk/>
            <pc:sldMk cId="0" sldId="436"/>
            <ac:picMk id="47110" creationId="{AAAA9A80-0C85-4AC4-AA04-60C29DDF52F6}"/>
          </ac:picMkLst>
        </pc:picChg>
      </pc:sldChg>
      <pc:sldChg chg="modSp mod">
        <pc:chgData name="lee kangwook" userId="358766d1acadafad" providerId="LiveId" clId="{F10B5B5C-6DD8-48B9-855D-C4294E6F4215}" dt="2021-12-18T02:36:18.540" v="4712" actId="255"/>
        <pc:sldMkLst>
          <pc:docMk/>
          <pc:sldMk cId="0" sldId="446"/>
        </pc:sldMkLst>
        <pc:graphicFrameChg chg="modGraphic">
          <ac:chgData name="lee kangwook" userId="358766d1acadafad" providerId="LiveId" clId="{F10B5B5C-6DD8-48B9-855D-C4294E6F4215}" dt="2021-12-18T02:36:18.540" v="4712" actId="255"/>
          <ac:graphicFrameMkLst>
            <pc:docMk/>
            <pc:sldMk cId="0" sldId="446"/>
            <ac:graphicFrameMk id="8" creationId="{7CD689A7-B3E6-48CC-BDA5-62A9DE56EE0E}"/>
          </ac:graphicFrameMkLst>
        </pc:graphicFrameChg>
      </pc:sldChg>
      <pc:sldChg chg="del">
        <pc:chgData name="lee kangwook" userId="358766d1acadafad" providerId="LiveId" clId="{F10B5B5C-6DD8-48B9-855D-C4294E6F4215}" dt="2021-12-25T07:22:43.339" v="28526" actId="47"/>
        <pc:sldMkLst>
          <pc:docMk/>
          <pc:sldMk cId="0" sldId="451"/>
        </pc:sldMkLst>
      </pc:sldChg>
      <pc:sldChg chg="del">
        <pc:chgData name="lee kangwook" userId="358766d1acadafad" providerId="LiveId" clId="{F10B5B5C-6DD8-48B9-855D-C4294E6F4215}" dt="2021-12-25T07:22:49.011" v="28527" actId="47"/>
        <pc:sldMkLst>
          <pc:docMk/>
          <pc:sldMk cId="0" sldId="453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55"/>
        </pc:sldMkLst>
      </pc:sldChg>
      <pc:sldChg chg="del">
        <pc:chgData name="lee kangwook" userId="358766d1acadafad" providerId="LiveId" clId="{F10B5B5C-6DD8-48B9-855D-C4294E6F4215}" dt="2021-12-25T07:22:35.763" v="28525" actId="47"/>
        <pc:sldMkLst>
          <pc:docMk/>
          <pc:sldMk cId="0" sldId="459"/>
        </pc:sldMkLst>
      </pc:sldChg>
      <pc:sldChg chg="del">
        <pc:chgData name="lee kangwook" userId="358766d1acadafad" providerId="LiveId" clId="{F10B5B5C-6DD8-48B9-855D-C4294E6F4215}" dt="2021-12-25T07:22:30.928" v="28524" actId="47"/>
        <pc:sldMkLst>
          <pc:docMk/>
          <pc:sldMk cId="0" sldId="460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62"/>
        </pc:sldMkLst>
      </pc:sldChg>
      <pc:sldChg chg="del">
        <pc:chgData name="lee kangwook" userId="358766d1acadafad" providerId="LiveId" clId="{F10B5B5C-6DD8-48B9-855D-C4294E6F4215}" dt="2021-12-13T07:16:44.501" v="2839" actId="47"/>
        <pc:sldMkLst>
          <pc:docMk/>
          <pc:sldMk cId="0" sldId="463"/>
        </pc:sldMkLst>
      </pc:sldChg>
      <pc:sldChg chg="modSp mod">
        <pc:chgData name="lee kangwook" userId="358766d1acadafad" providerId="LiveId" clId="{F10B5B5C-6DD8-48B9-855D-C4294E6F4215}" dt="2021-12-18T02:37:16.361" v="4719" actId="20577"/>
        <pc:sldMkLst>
          <pc:docMk/>
          <pc:sldMk cId="0" sldId="466"/>
        </pc:sldMkLst>
        <pc:spChg chg="mod">
          <ac:chgData name="lee kangwook" userId="358766d1acadafad" providerId="LiveId" clId="{F10B5B5C-6DD8-48B9-855D-C4294E6F4215}" dt="2021-12-18T02:37:16.361" v="4719" actId="20577"/>
          <ac:spMkLst>
            <pc:docMk/>
            <pc:sldMk cId="0" sldId="466"/>
            <ac:spMk id="10" creationId="{C5950F69-8EE1-4962-8348-EDD2FAFCF38D}"/>
          </ac:spMkLst>
        </pc:spChg>
      </pc:sldChg>
      <pc:sldChg chg="modSp mod">
        <pc:chgData name="lee kangwook" userId="358766d1acadafad" providerId="LiveId" clId="{F10B5B5C-6DD8-48B9-855D-C4294E6F4215}" dt="2021-12-13T00:03:24.678" v="151"/>
        <pc:sldMkLst>
          <pc:docMk/>
          <pc:sldMk cId="0" sldId="469"/>
        </pc:sldMkLst>
        <pc:spChg chg="mod">
          <ac:chgData name="lee kangwook" userId="358766d1acadafad" providerId="LiveId" clId="{F10B5B5C-6DD8-48B9-855D-C4294E6F4215}" dt="2021-12-13T00:03:24.678" v="151"/>
          <ac:spMkLst>
            <pc:docMk/>
            <pc:sldMk cId="0" sldId="469"/>
            <ac:spMk id="67589" creationId="{A35C02EE-A419-4580-8E64-4136180A4FA0}"/>
          </ac:spMkLst>
        </pc:spChg>
      </pc:sldChg>
      <pc:sldChg chg="addSp delSp modSp mod">
        <pc:chgData name="lee kangwook" userId="358766d1acadafad" providerId="LiveId" clId="{F10B5B5C-6DD8-48B9-855D-C4294E6F4215}" dt="2021-12-18T09:26:55.537" v="8843" actId="20577"/>
        <pc:sldMkLst>
          <pc:docMk/>
          <pc:sldMk cId="49926813" sldId="470"/>
        </pc:sldMkLst>
        <pc:spChg chg="add del mod">
          <ac:chgData name="lee kangwook" userId="358766d1acadafad" providerId="LiveId" clId="{F10B5B5C-6DD8-48B9-855D-C4294E6F4215}" dt="2021-12-13T01:25:11.240" v="267" actId="478"/>
          <ac:spMkLst>
            <pc:docMk/>
            <pc:sldMk cId="49926813" sldId="470"/>
            <ac:spMk id="6" creationId="{5458CD03-9189-49BE-8473-BBC47589712D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7" creationId="{A7F9A6D0-3539-468E-A57C-F09D231EE8D8}"/>
          </ac:spMkLst>
        </pc:spChg>
        <pc:spChg chg="add del">
          <ac:chgData name="lee kangwook" userId="358766d1acadafad" providerId="LiveId" clId="{F10B5B5C-6DD8-48B9-855D-C4294E6F4215}" dt="2021-12-13T01:19:49.688" v="177" actId="22"/>
          <ac:spMkLst>
            <pc:docMk/>
            <pc:sldMk cId="49926813" sldId="470"/>
            <ac:spMk id="8" creationId="{E54B56A2-D771-490B-B623-7C369D7723AD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9" creationId="{D52BCC35-0E7A-469F-925E-DF286D1D4B83}"/>
          </ac:spMkLst>
        </pc:spChg>
        <pc:spChg chg="add del">
          <ac:chgData name="lee kangwook" userId="358766d1acadafad" providerId="LiveId" clId="{F10B5B5C-6DD8-48B9-855D-C4294E6F4215}" dt="2021-12-13T01:20:07.899" v="185" actId="478"/>
          <ac:spMkLst>
            <pc:docMk/>
            <pc:sldMk cId="49926813" sldId="470"/>
            <ac:spMk id="10" creationId="{CDCB1CBD-1EC4-453A-95EA-1C81FF3B9BE4}"/>
          </ac:spMkLst>
        </pc:spChg>
        <pc:spChg chg="add del mod">
          <ac:chgData name="lee kangwook" userId="358766d1acadafad" providerId="LiveId" clId="{F10B5B5C-6DD8-48B9-855D-C4294E6F4215}" dt="2021-12-13T04:23:04.322" v="1448" actId="478"/>
          <ac:spMkLst>
            <pc:docMk/>
            <pc:sldMk cId="49926813" sldId="470"/>
            <ac:spMk id="11" creationId="{A335CA10-94DB-42D9-8ED4-FA5809CE38ED}"/>
          </ac:spMkLst>
        </pc:spChg>
        <pc:spChg chg="add del mod">
          <ac:chgData name="lee kangwook" userId="358766d1acadafad" providerId="LiveId" clId="{F10B5B5C-6DD8-48B9-855D-C4294E6F4215}" dt="2021-12-13T01:20:19.621" v="189" actId="478"/>
          <ac:spMkLst>
            <pc:docMk/>
            <pc:sldMk cId="49926813" sldId="470"/>
            <ac:spMk id="12" creationId="{D627C2E1-B5A9-47A3-A011-42627995FE04}"/>
          </ac:spMkLst>
        </pc:spChg>
        <pc:spChg chg="add del mod">
          <ac:chgData name="lee kangwook" userId="358766d1acadafad" providerId="LiveId" clId="{F10B5B5C-6DD8-48B9-855D-C4294E6F4215}" dt="2021-12-13T02:11:49.856" v="597" actId="478"/>
          <ac:spMkLst>
            <pc:docMk/>
            <pc:sldMk cId="49926813" sldId="470"/>
            <ac:spMk id="13" creationId="{B5A01B4E-E7F6-4049-AA1B-5FE4892C731A}"/>
          </ac:spMkLst>
        </pc:spChg>
        <pc:spChg chg="add del">
          <ac:chgData name="lee kangwook" userId="358766d1acadafad" providerId="LiveId" clId="{F10B5B5C-6DD8-48B9-855D-C4294E6F4215}" dt="2021-12-13T01:20:44.706" v="191" actId="478"/>
          <ac:spMkLst>
            <pc:docMk/>
            <pc:sldMk cId="49926813" sldId="470"/>
            <ac:spMk id="14" creationId="{70A8B657-7A52-486B-8A32-7E315AAE173D}"/>
          </ac:spMkLst>
        </pc:spChg>
        <pc:spChg chg="add del mod">
          <ac:chgData name="lee kangwook" userId="358766d1acadafad" providerId="LiveId" clId="{F10B5B5C-6DD8-48B9-855D-C4294E6F4215}" dt="2021-12-13T02:11:49.856" v="597" actId="478"/>
          <ac:spMkLst>
            <pc:docMk/>
            <pc:sldMk cId="49926813" sldId="470"/>
            <ac:spMk id="15" creationId="{BB914B9A-D36D-49F5-BEA1-D57AB54588D8}"/>
          </ac:spMkLst>
        </pc:spChg>
        <pc:spChg chg="add mod">
          <ac:chgData name="lee kangwook" userId="358766d1acadafad" providerId="LiveId" clId="{F10B5B5C-6DD8-48B9-855D-C4294E6F4215}" dt="2021-12-13T01:45:21.434" v="402" actId="1035"/>
          <ac:spMkLst>
            <pc:docMk/>
            <pc:sldMk cId="49926813" sldId="470"/>
            <ac:spMk id="16" creationId="{6F348E55-A58D-40C6-89AC-1FB9402B29C1}"/>
          </ac:spMkLst>
        </pc:spChg>
        <pc:spChg chg="add del mod">
          <ac:chgData name="lee kangwook" userId="358766d1acadafad" providerId="LiveId" clId="{F10B5B5C-6DD8-48B9-855D-C4294E6F4215}" dt="2021-12-13T04:23:04.322" v="1448" actId="478"/>
          <ac:spMkLst>
            <pc:docMk/>
            <pc:sldMk cId="49926813" sldId="470"/>
            <ac:spMk id="19" creationId="{97F4BEB8-CBF7-4E31-8BDA-CCF576CA43C0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21" creationId="{AECBC448-6CF5-411D-ABCD-1D6A10E45648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27" creationId="{5E604108-A259-4A67-85D6-54630EF5669C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37" creationId="{DDBDCFAC-927C-4EA5-AEAF-0CFBD1605F06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38" creationId="{35A3A7E4-4AAB-4EBF-9BB5-6C67BB1B5F3C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2" creationId="{BD35683A-BD79-4786-BDC2-A74637A99CB2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3" creationId="{23F8FD5B-3F95-49C2-8ED8-C81C3C3C6F67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4" creationId="{6E0F0355-33FD-4D1D-AB9A-8724EE8395F2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5" creationId="{E9AA085E-553C-4897-A81A-988706915BDC}"/>
          </ac:spMkLst>
        </pc:spChg>
        <pc:spChg chg="add del mod">
          <ac:chgData name="lee kangwook" userId="358766d1acadafad" providerId="LiveId" clId="{F10B5B5C-6DD8-48B9-855D-C4294E6F4215}" dt="2021-12-13T04:23:03.844" v="1447" actId="767"/>
          <ac:spMkLst>
            <pc:docMk/>
            <pc:sldMk cId="49926813" sldId="470"/>
            <ac:spMk id="46" creationId="{DFE4102A-22E9-4E88-8DBE-19DEF47F5B5D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7" creationId="{CFBFE7AA-3BD3-4B4C-932C-FBBC64EE30B9}"/>
          </ac:spMkLst>
        </pc:spChg>
        <pc:spChg chg="add mod">
          <ac:chgData name="lee kangwook" userId="358766d1acadafad" providerId="LiveId" clId="{F10B5B5C-6DD8-48B9-855D-C4294E6F4215}" dt="2021-12-13T02:12:01.550" v="598" actId="1076"/>
          <ac:spMkLst>
            <pc:docMk/>
            <pc:sldMk cId="49926813" sldId="470"/>
            <ac:spMk id="48" creationId="{329B89F7-CD28-4C86-80B6-8381F5CED6CC}"/>
          </ac:spMkLst>
        </pc:spChg>
        <pc:spChg chg="add mod">
          <ac:chgData name="lee kangwook" userId="358766d1acadafad" providerId="LiveId" clId="{F10B5B5C-6DD8-48B9-855D-C4294E6F4215}" dt="2021-12-18T09:26:55.537" v="8843" actId="20577"/>
          <ac:spMkLst>
            <pc:docMk/>
            <pc:sldMk cId="49926813" sldId="470"/>
            <ac:spMk id="50" creationId="{06BD2E4E-A3BD-4625-AA6F-63E586788C19}"/>
          </ac:spMkLst>
        </pc:spChg>
        <pc:spChg chg="add del mod">
          <ac:chgData name="lee kangwook" userId="358766d1acadafad" providerId="LiveId" clId="{F10B5B5C-6DD8-48B9-855D-C4294E6F4215}" dt="2021-12-13T04:22:58.666" v="1435"/>
          <ac:spMkLst>
            <pc:docMk/>
            <pc:sldMk cId="49926813" sldId="470"/>
            <ac:spMk id="55" creationId="{69D0537B-4889-49CE-9EEF-AE7728A36AF6}"/>
          </ac:spMkLst>
        </pc:spChg>
        <pc:spChg chg="mod">
          <ac:chgData name="lee kangwook" userId="358766d1acadafad" providerId="LiveId" clId="{F10B5B5C-6DD8-48B9-855D-C4294E6F4215}" dt="2021-12-13T01:39:54.321" v="367" actId="1076"/>
          <ac:spMkLst>
            <pc:docMk/>
            <pc:sldMk cId="49926813" sldId="470"/>
            <ac:spMk id="67588" creationId="{FEA38F4E-CB2F-4A4D-AFA2-F72EA02067D7}"/>
          </ac:spMkLst>
        </pc:spChg>
        <pc:spChg chg="del">
          <ac:chgData name="lee kangwook" userId="358766d1acadafad" providerId="LiveId" clId="{F10B5B5C-6DD8-48B9-855D-C4294E6F4215}" dt="2021-12-13T01:18:35.288" v="175" actId="478"/>
          <ac:spMkLst>
            <pc:docMk/>
            <pc:sldMk cId="49926813" sldId="470"/>
            <ac:spMk id="67589" creationId="{A35C02EE-A419-4580-8E64-4136180A4FA0}"/>
          </ac:spMkLst>
        </pc:spChg>
        <pc:cxnChg chg="add del mod">
          <ac:chgData name="lee kangwook" userId="358766d1acadafad" providerId="LiveId" clId="{F10B5B5C-6DD8-48B9-855D-C4294E6F4215}" dt="2021-12-13T04:23:04.322" v="1448" actId="478"/>
          <ac:cxnSpMkLst>
            <pc:docMk/>
            <pc:sldMk cId="49926813" sldId="470"/>
            <ac:cxnSpMk id="18" creationId="{61A15B3D-CAAD-4D87-8713-F2530A62BD46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3" creationId="{373CF8DB-E6A9-4C0E-A86F-E56418DBE949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5" creationId="{A5A14237-9778-450F-9992-70DE37D7D9D8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29" creationId="{8A131138-6305-4E3C-872B-7D28E7D47B8D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1" creationId="{8D643335-F4A2-46F3-9F28-6BAA0689E842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3" creationId="{A2AD4857-D468-4C68-88E5-1AEBFCA984BE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39" creationId="{421318D8-57FF-463A-9BDD-B8DC06F89849}"/>
          </ac:cxnSpMkLst>
        </pc:cxnChg>
        <pc:cxnChg chg="add mod">
          <ac:chgData name="lee kangwook" userId="358766d1acadafad" providerId="LiveId" clId="{F10B5B5C-6DD8-48B9-855D-C4294E6F4215}" dt="2021-12-13T02:12:01.550" v="598" actId="1076"/>
          <ac:cxnSpMkLst>
            <pc:docMk/>
            <pc:sldMk cId="49926813" sldId="470"/>
            <ac:cxnSpMk id="41" creationId="{475B3E18-7F22-4EC9-AB4A-8E7AD43EE1AF}"/>
          </ac:cxnSpMkLst>
        </pc:cxnChg>
      </pc:sldChg>
      <pc:sldChg chg="addSp delSp modSp add mod">
        <pc:chgData name="lee kangwook" userId="358766d1acadafad" providerId="LiveId" clId="{F10B5B5C-6DD8-48B9-855D-C4294E6F4215}" dt="2021-12-13T02:19:27.363" v="783" actId="20577"/>
        <pc:sldMkLst>
          <pc:docMk/>
          <pc:sldMk cId="2854255070" sldId="471"/>
        </pc:sldMkLst>
        <pc:spChg chg="add 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2" creationId="{204F8B16-9804-4884-9EE5-41B45D4EB55A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7" creationId="{A7F9A6D0-3539-468E-A57C-F09D231EE8D8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9" creationId="{D52BCC35-0E7A-469F-925E-DF286D1D4B83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1" creationId="{A335CA10-94DB-42D9-8ED4-FA5809CE38ED}"/>
          </ac:spMkLst>
        </pc:spChg>
        <pc:spChg chg="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13" creationId="{B5A01B4E-E7F6-4049-AA1B-5FE4892C731A}"/>
          </ac:spMkLst>
        </pc:spChg>
        <pc:spChg chg="mod">
          <ac:chgData name="lee kangwook" userId="358766d1acadafad" providerId="LiveId" clId="{F10B5B5C-6DD8-48B9-855D-C4294E6F4215}" dt="2021-12-13T02:15:15.808" v="643" actId="1036"/>
          <ac:spMkLst>
            <pc:docMk/>
            <pc:sldMk cId="2854255070" sldId="471"/>
            <ac:spMk id="15" creationId="{BB914B9A-D36D-49F5-BEA1-D57AB54588D8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6" creationId="{6F348E55-A58D-40C6-89AC-1FB9402B29C1}"/>
          </ac:spMkLst>
        </pc:spChg>
        <pc:spChg chg="del">
          <ac:chgData name="lee kangwook" userId="358766d1acadafad" providerId="LiveId" clId="{F10B5B5C-6DD8-48B9-855D-C4294E6F4215}" dt="2021-12-13T02:12:18.038" v="601" actId="478"/>
          <ac:spMkLst>
            <pc:docMk/>
            <pc:sldMk cId="2854255070" sldId="471"/>
            <ac:spMk id="19" creationId="{97F4BEB8-CBF7-4E31-8BDA-CCF576CA43C0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21" creationId="{AECBC448-6CF5-411D-ABCD-1D6A10E45648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27" creationId="{5E604108-A259-4A67-85D6-54630EF5669C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32" creationId="{FEE93ADC-71EB-47BC-B958-07EBADCCB53E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34" creationId="{B1CC9CA4-A15B-41CC-A91A-500311624CD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37" creationId="{DDBDCFAC-927C-4EA5-AEAF-0CFBD1605F06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38" creationId="{35A3A7E4-4AAB-4EBF-9BB5-6C67BB1B5F3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2" creationId="{BD35683A-BD79-4786-BDC2-A74637A99CB2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3" creationId="{23F8FD5B-3F95-49C2-8ED8-C81C3C3C6F67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4" creationId="{6E0F0355-33FD-4D1D-AB9A-8724EE8395F2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5" creationId="{E9AA085E-553C-4897-A81A-988706915BD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7" creationId="{CFBFE7AA-3BD3-4B4C-932C-FBBC64EE30B9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48" creationId="{329B89F7-CD28-4C86-80B6-8381F5CED6CC}"/>
          </ac:spMkLst>
        </pc:spChg>
        <pc:spChg chg="mod">
          <ac:chgData name="lee kangwook" userId="358766d1acadafad" providerId="LiveId" clId="{F10B5B5C-6DD8-48B9-855D-C4294E6F4215}" dt="2021-12-13T02:14:41.036" v="630" actId="1076"/>
          <ac:spMkLst>
            <pc:docMk/>
            <pc:sldMk cId="2854255070" sldId="471"/>
            <ac:spMk id="50" creationId="{06BD2E4E-A3BD-4625-AA6F-63E586788C19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3" creationId="{2E227B8B-C820-43DF-BC01-EF2008B9EB17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4" creationId="{CF336413-CB27-4186-80AD-B166CE60D442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5" creationId="{EFB93B7F-4C02-47CA-ADF1-3EA11E23F649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6" creationId="{43640A1D-D5B0-4ED5-AC69-C6D6A6F23AD5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7" creationId="{3C87390B-5070-43C1-AA03-D7CF2EAE4D50}"/>
          </ac:spMkLst>
        </pc:spChg>
        <pc:spChg chg="add mod">
          <ac:chgData name="lee kangwook" userId="358766d1acadafad" providerId="LiveId" clId="{F10B5B5C-6DD8-48B9-855D-C4294E6F4215}" dt="2021-12-13T02:15:39.551" v="682" actId="1036"/>
          <ac:spMkLst>
            <pc:docMk/>
            <pc:sldMk cId="2854255070" sldId="471"/>
            <ac:spMk id="58" creationId="{5FAAF25A-0A6A-4D51-BAAA-CEC27B31F8E2}"/>
          </ac:spMkLst>
        </pc:spChg>
        <pc:spChg chg="add mod">
          <ac:chgData name="lee kangwook" userId="358766d1acadafad" providerId="LiveId" clId="{F10B5B5C-6DD8-48B9-855D-C4294E6F4215}" dt="2021-12-13T02:15:49.917" v="684" actId="20577"/>
          <ac:spMkLst>
            <pc:docMk/>
            <pc:sldMk cId="2854255070" sldId="471"/>
            <ac:spMk id="59" creationId="{A5BE7FE3-DE33-4EF4-8187-AFA55A56E902}"/>
          </ac:spMkLst>
        </pc:spChg>
        <pc:spChg chg="add mod">
          <ac:chgData name="lee kangwook" userId="358766d1acadafad" providerId="LiveId" clId="{F10B5B5C-6DD8-48B9-855D-C4294E6F4215}" dt="2021-12-13T02:17:42.114" v="747" actId="20577"/>
          <ac:spMkLst>
            <pc:docMk/>
            <pc:sldMk cId="2854255070" sldId="471"/>
            <ac:spMk id="60" creationId="{FF654DFE-313C-443C-9112-DF90D2AC284C}"/>
          </ac:spMkLst>
        </pc:spChg>
        <pc:spChg chg="add del mod">
          <ac:chgData name="lee kangwook" userId="358766d1acadafad" providerId="LiveId" clId="{F10B5B5C-6DD8-48B9-855D-C4294E6F4215}" dt="2021-12-13T02:19:27.363" v="783" actId="20577"/>
          <ac:spMkLst>
            <pc:docMk/>
            <pc:sldMk cId="2854255070" sldId="471"/>
            <ac:spMk id="61" creationId="{6CDC0BAA-F57A-41C2-B2E2-6DA80B3B604E}"/>
          </ac:spMkLst>
        </pc:spChg>
        <pc:spChg chg="add mod">
          <ac:chgData name="lee kangwook" userId="358766d1acadafad" providerId="LiveId" clId="{F10B5B5C-6DD8-48B9-855D-C4294E6F4215}" dt="2021-12-13T02:18:20.447" v="773" actId="1037"/>
          <ac:spMkLst>
            <pc:docMk/>
            <pc:sldMk cId="2854255070" sldId="471"/>
            <ac:spMk id="62" creationId="{9D5F79C3-221B-4167-9C02-F98810AE167D}"/>
          </ac:spMkLst>
        </pc:spChg>
        <pc:spChg chg="mod">
          <ac:chgData name="lee kangwook" userId="358766d1acadafad" providerId="LiveId" clId="{F10B5B5C-6DD8-48B9-855D-C4294E6F4215}" dt="2021-12-13T02:12:13.847" v="600" actId="1076"/>
          <ac:spMkLst>
            <pc:docMk/>
            <pc:sldMk cId="2854255070" sldId="471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2:12:18.038" v="601" actId="478"/>
          <ac:cxnSpMkLst>
            <pc:docMk/>
            <pc:sldMk cId="2854255070" sldId="471"/>
            <ac:cxnSpMk id="18" creationId="{61A15B3D-CAAD-4D87-8713-F2530A62BD46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3" creationId="{373CF8DB-E6A9-4C0E-A86F-E56418DBE94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5" creationId="{A5A14237-9778-450F-9992-70DE37D7D9D8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29" creationId="{8A131138-6305-4E3C-872B-7D28E7D47B8D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1" creationId="{8D643335-F4A2-46F3-9F28-6BAA0689E842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3" creationId="{A2AD4857-D468-4C68-88E5-1AEBFCA984BE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35" creationId="{0728E607-982E-44A4-A68C-94CFF42625A9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36" creationId="{837F51B2-2480-46F7-A1AD-BD20CC56545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39" creationId="{421318D8-57FF-463A-9BDD-B8DC06F89849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0" creationId="{73F3FF14-C36F-4B48-847F-8508345CFDA9}"/>
          </ac:cxnSpMkLst>
        </pc:cxnChg>
        <pc:cxnChg chg="mod">
          <ac:chgData name="lee kangwook" userId="358766d1acadafad" providerId="LiveId" clId="{F10B5B5C-6DD8-48B9-855D-C4294E6F4215}" dt="2021-12-13T02:14:41.036" v="630" actId="1076"/>
          <ac:cxnSpMkLst>
            <pc:docMk/>
            <pc:sldMk cId="2854255070" sldId="471"/>
            <ac:cxnSpMk id="41" creationId="{475B3E18-7F22-4EC9-AB4A-8E7AD43EE1AF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6" creationId="{C5C36FFF-5785-4F57-8209-AD4452D06E7B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49" creationId="{A56BCE16-36CE-4E71-858D-6C7FAB2B535F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51" creationId="{68DFAD76-C8BD-4277-AD15-0AB30A9A3F63}"/>
          </ac:cxnSpMkLst>
        </pc:cxnChg>
        <pc:cxnChg chg="add mod">
          <ac:chgData name="lee kangwook" userId="358766d1acadafad" providerId="LiveId" clId="{F10B5B5C-6DD8-48B9-855D-C4294E6F4215}" dt="2021-12-13T02:15:39.551" v="682" actId="1036"/>
          <ac:cxnSpMkLst>
            <pc:docMk/>
            <pc:sldMk cId="2854255070" sldId="471"/>
            <ac:cxnSpMk id="52" creationId="{5FABF077-E673-4E13-93C9-FCF28AB62F94}"/>
          </ac:cxnSpMkLst>
        </pc:cxnChg>
      </pc:sldChg>
      <pc:sldChg chg="addSp delSp modSp add mod">
        <pc:chgData name="lee kangwook" userId="358766d1acadafad" providerId="LiveId" clId="{F10B5B5C-6DD8-48B9-855D-C4294E6F4215}" dt="2021-12-13T02:53:03.544" v="1195"/>
        <pc:sldMkLst>
          <pc:docMk/>
          <pc:sldMk cId="1679493999" sldId="472"/>
        </pc:sldMkLst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" creationId="{204F8B16-9804-4884-9EE5-41B45D4EB55A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13" creationId="{B5A01B4E-E7F6-4049-AA1B-5FE4892C731A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15" creationId="{BB914B9A-D36D-49F5-BEA1-D57AB54588D8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1" creationId="{AECBC448-6CF5-411D-ABCD-1D6A10E45648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27" creationId="{5E604108-A259-4A67-85D6-54630EF5669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2" creationId="{FEE93ADC-71EB-47BC-B958-07EBADCCB53E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4" creationId="{B1CC9CA4-A15B-41CC-A91A-500311624CD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7" creationId="{DDBDCFAC-927C-4EA5-AEAF-0CFBD1605F06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38" creationId="{35A3A7E4-4AAB-4EBF-9BB5-6C67BB1B5F3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2" creationId="{BD35683A-BD79-4786-BDC2-A74637A99CB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3" creationId="{23F8FD5B-3F95-49C2-8ED8-C81C3C3C6F67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4" creationId="{6E0F0355-33FD-4D1D-AB9A-8724EE8395F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5" creationId="{E9AA085E-553C-4897-A81A-988706915BD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7" creationId="{CFBFE7AA-3BD3-4B4C-932C-FBBC64EE30B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48" creationId="{329B89F7-CD28-4C86-80B6-8381F5CED6C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0" creationId="{06BD2E4E-A3BD-4625-AA6F-63E586788C1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3" creationId="{2E227B8B-C820-43DF-BC01-EF2008B9EB17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4" creationId="{CF336413-CB27-4186-80AD-B166CE60D44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5" creationId="{EFB93B7F-4C02-47CA-ADF1-3EA11E23F649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6" creationId="{43640A1D-D5B0-4ED5-AC69-C6D6A6F23AD5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7" creationId="{3C87390B-5070-43C1-AA03-D7CF2EAE4D50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8" creationId="{5FAAF25A-0A6A-4D51-BAAA-CEC27B31F8E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59" creationId="{A5BE7FE3-DE33-4EF4-8187-AFA55A56E902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0" creationId="{FF654DFE-313C-443C-9112-DF90D2AC284C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1" creationId="{6CDC0BAA-F57A-41C2-B2E2-6DA80B3B604E}"/>
          </ac:spMkLst>
        </pc:spChg>
        <pc:spChg chg="del">
          <ac:chgData name="lee kangwook" userId="358766d1acadafad" providerId="LiveId" clId="{F10B5B5C-6DD8-48B9-855D-C4294E6F4215}" dt="2021-12-13T02:21:41.005" v="827" actId="478"/>
          <ac:spMkLst>
            <pc:docMk/>
            <pc:sldMk cId="1679493999" sldId="472"/>
            <ac:spMk id="62" creationId="{9D5F79C3-221B-4167-9C02-F98810AE167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63" creationId="{B4FEF080-4C2F-4359-A5D4-C2655E3AE00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69" creationId="{77857D41-5850-41ED-B4B8-2B8FC98100E5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0" creationId="{0D37E8FD-35F8-4BFF-9BD4-BF7D88211E00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1" creationId="{E2D9539B-0F73-479B-9999-79EBC038D0CB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2" creationId="{C1B92AC9-7639-47FC-9828-0E9B66DCA51B}"/>
          </ac:spMkLst>
        </pc:spChg>
        <pc:spChg chg="add del mod">
          <ac:chgData name="lee kangwook" userId="358766d1acadafad" providerId="LiveId" clId="{F10B5B5C-6DD8-48B9-855D-C4294E6F4215}" dt="2021-12-13T02:34:31.031" v="892" actId="478"/>
          <ac:spMkLst>
            <pc:docMk/>
            <pc:sldMk cId="1679493999" sldId="472"/>
            <ac:spMk id="73" creationId="{3077ABC8-3E1B-4439-9788-CBC18627FC2C}"/>
          </ac:spMkLst>
        </pc:spChg>
        <pc:spChg chg="add del mod">
          <ac:chgData name="lee kangwook" userId="358766d1acadafad" providerId="LiveId" clId="{F10B5B5C-6DD8-48B9-855D-C4294E6F4215}" dt="2021-12-13T02:34:25.675" v="891" actId="478"/>
          <ac:spMkLst>
            <pc:docMk/>
            <pc:sldMk cId="1679493999" sldId="472"/>
            <ac:spMk id="74" creationId="{E6C511F0-48CD-431F-B897-AFA7287256D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75" creationId="{EDC8EF48-0A39-49AD-96A4-985A4814B297}"/>
          </ac:spMkLst>
        </pc:spChg>
        <pc:spChg chg="add del mod">
          <ac:chgData name="lee kangwook" userId="358766d1acadafad" providerId="LiveId" clId="{F10B5B5C-6DD8-48B9-855D-C4294E6F4215}" dt="2021-12-13T02:44:58.084" v="1028" actId="478"/>
          <ac:spMkLst>
            <pc:docMk/>
            <pc:sldMk cId="1679493999" sldId="472"/>
            <ac:spMk id="79" creationId="{05614383-9C6F-4C4E-900D-A74A8691FBB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0" creationId="{830812BF-6FD4-427D-9899-16E320E22B6C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1" creationId="{221A43CC-6C07-4FE9-9458-2C468A325BE4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2" creationId="{D9DB98F5-FDDC-4FF1-B3BA-C9A6D22B0C0D}"/>
          </ac:spMkLst>
        </pc:spChg>
        <pc:spChg chg="add mod">
          <ac:chgData name="lee kangwook" userId="358766d1acadafad" providerId="LiveId" clId="{F10B5B5C-6DD8-48B9-855D-C4294E6F4215}" dt="2021-12-13T02:45:38.021" v="1038" actId="1036"/>
          <ac:spMkLst>
            <pc:docMk/>
            <pc:sldMk cId="1679493999" sldId="472"/>
            <ac:spMk id="83" creationId="{B5FB715E-87E7-4F15-8A7A-828C69E28508}"/>
          </ac:spMkLst>
        </pc:spChg>
        <pc:spChg chg="add mod">
          <ac:chgData name="lee kangwook" userId="358766d1acadafad" providerId="LiveId" clId="{F10B5B5C-6DD8-48B9-855D-C4294E6F4215}" dt="2021-12-13T02:53:03.544" v="1195"/>
          <ac:spMkLst>
            <pc:docMk/>
            <pc:sldMk cId="1679493999" sldId="472"/>
            <ac:spMk id="84" creationId="{955E28E4-8B1E-4CC5-AE8B-9BFDF78B2565}"/>
          </ac:spMkLst>
        </pc:spChg>
        <pc:spChg chg="mod">
          <ac:chgData name="lee kangwook" userId="358766d1acadafad" providerId="LiveId" clId="{F10B5B5C-6DD8-48B9-855D-C4294E6F4215}" dt="2021-12-13T02:29:00.065" v="885" actId="20577"/>
          <ac:spMkLst>
            <pc:docMk/>
            <pc:sldMk cId="1679493999" sldId="472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3" creationId="{373CF8DB-E6A9-4C0E-A86F-E56418DBE94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5" creationId="{A5A14237-9778-450F-9992-70DE37D7D9D8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29" creationId="{8A131138-6305-4E3C-872B-7D28E7D47B8D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1" creationId="{8D643335-F4A2-46F3-9F28-6BAA0689E842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3" creationId="{A2AD4857-D468-4C68-88E5-1AEBFCA984BE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5" creationId="{0728E607-982E-44A4-A68C-94CFF42625A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6" creationId="{837F51B2-2480-46F7-A1AD-BD20CC56545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39" creationId="{421318D8-57FF-463A-9BDD-B8DC06F8984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0" creationId="{73F3FF14-C36F-4B48-847F-8508345CFDA9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1" creationId="{475B3E18-7F22-4EC9-AB4A-8E7AD43EE1AF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6" creationId="{C5C36FFF-5785-4F57-8209-AD4452D06E7B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49" creationId="{A56BCE16-36CE-4E71-858D-6C7FAB2B535F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51" creationId="{68DFAD76-C8BD-4277-AD15-0AB30A9A3F63}"/>
          </ac:cxnSpMkLst>
        </pc:cxnChg>
        <pc:cxnChg chg="del">
          <ac:chgData name="lee kangwook" userId="358766d1acadafad" providerId="LiveId" clId="{F10B5B5C-6DD8-48B9-855D-C4294E6F4215}" dt="2021-12-13T02:21:41.005" v="827" actId="478"/>
          <ac:cxnSpMkLst>
            <pc:docMk/>
            <pc:sldMk cId="1679493999" sldId="472"/>
            <ac:cxnSpMk id="52" creationId="{5FABF077-E673-4E13-93C9-FCF28AB62F94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4" creationId="{8016B320-BA9B-477B-B27B-2B623421D98F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5" creationId="{01B1C27B-EAD2-4F31-98E0-8BAF41EF7A33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66" creationId="{ABFADAE6-7CCB-44F7-8FC8-AEAAEB8EEAB1}"/>
          </ac:cxnSpMkLst>
        </pc:cxnChg>
        <pc:cxnChg chg="add del mod">
          <ac:chgData name="lee kangwook" userId="358766d1acadafad" providerId="LiveId" clId="{F10B5B5C-6DD8-48B9-855D-C4294E6F4215}" dt="2021-12-13T02:34:31.031" v="892" actId="478"/>
          <ac:cxnSpMkLst>
            <pc:docMk/>
            <pc:sldMk cId="1679493999" sldId="472"/>
            <ac:cxnSpMk id="67" creationId="{344F7EA2-111C-4FB3-A60A-B446DDB48A2A}"/>
          </ac:cxnSpMkLst>
        </pc:cxnChg>
        <pc:cxnChg chg="add del mod">
          <ac:chgData name="lee kangwook" userId="358766d1acadafad" providerId="LiveId" clId="{F10B5B5C-6DD8-48B9-855D-C4294E6F4215}" dt="2021-12-13T02:34:25.675" v="891" actId="478"/>
          <ac:cxnSpMkLst>
            <pc:docMk/>
            <pc:sldMk cId="1679493999" sldId="472"/>
            <ac:cxnSpMk id="68" creationId="{9C135C81-C64D-4688-9458-550104C39A5E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6" creationId="{6D867701-FDBF-477F-9850-1873C41BC5AC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7" creationId="{547B60A3-BDED-4375-AF49-38C29F59DA9C}"/>
          </ac:cxnSpMkLst>
        </pc:cxnChg>
        <pc:cxnChg chg="add mod">
          <ac:chgData name="lee kangwook" userId="358766d1acadafad" providerId="LiveId" clId="{F10B5B5C-6DD8-48B9-855D-C4294E6F4215}" dt="2021-12-13T02:45:38.021" v="1038" actId="1036"/>
          <ac:cxnSpMkLst>
            <pc:docMk/>
            <pc:sldMk cId="1679493999" sldId="472"/>
            <ac:cxnSpMk id="78" creationId="{466B660F-392E-4CA2-9DED-C54369DFD8B2}"/>
          </ac:cxnSpMkLst>
        </pc:cxnChg>
      </pc:sldChg>
      <pc:sldChg chg="addSp modSp add mod">
        <pc:chgData name="lee kangwook" userId="358766d1acadafad" providerId="LiveId" clId="{F10B5B5C-6DD8-48B9-855D-C4294E6F4215}" dt="2021-12-13T03:02:43.309" v="1323" actId="20577"/>
        <pc:sldMkLst>
          <pc:docMk/>
          <pc:sldMk cId="2503402136" sldId="473"/>
        </pc:sldMkLst>
        <pc:spChg chg="add mod">
          <ac:chgData name="lee kangwook" userId="358766d1acadafad" providerId="LiveId" clId="{F10B5B5C-6DD8-48B9-855D-C4294E6F4215}" dt="2021-12-13T02:57:08.034" v="1312" actId="20577"/>
          <ac:spMkLst>
            <pc:docMk/>
            <pc:sldMk cId="2503402136" sldId="473"/>
            <ac:spMk id="5" creationId="{D98306F1-F4E8-489D-9BA3-1C447D7645C1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6" creationId="{D26CFC6F-4686-4A28-867C-D7068DE8AB55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0" creationId="{6C35E158-C818-4822-A072-3A7AF91DF12D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1" creationId="{C97BBA7E-3283-4114-9149-D2EC28E8631D}"/>
          </ac:spMkLst>
        </pc:spChg>
        <pc:spChg chg="add mod">
          <ac:chgData name="lee kangwook" userId="358766d1acadafad" providerId="LiveId" clId="{F10B5B5C-6DD8-48B9-855D-C4294E6F4215}" dt="2021-12-13T03:01:27.598" v="1319" actId="20577"/>
          <ac:spMkLst>
            <pc:docMk/>
            <pc:sldMk cId="2503402136" sldId="473"/>
            <ac:spMk id="12" creationId="{FFF0A096-8F1A-4CD0-9CA3-923F8DB9C6B1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3" creationId="{C3AF1E6D-37A0-4E36-BC9B-F0620B27E2DD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4" creationId="{BAFBBF57-C851-4819-9F58-1280A1DBD832}"/>
          </ac:spMkLst>
        </pc:spChg>
        <pc:spChg chg="add mod">
          <ac:chgData name="lee kangwook" userId="358766d1acadafad" providerId="LiveId" clId="{F10B5B5C-6DD8-48B9-855D-C4294E6F4215}" dt="2021-12-13T03:02:43.309" v="1323" actId="20577"/>
          <ac:spMkLst>
            <pc:docMk/>
            <pc:sldMk cId="2503402136" sldId="473"/>
            <ac:spMk id="18" creationId="{D9BF3499-5C48-4645-BE71-A0B3BD35D44E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19" creationId="{E174A365-23A1-4FAC-83CD-B212D5A284DB}"/>
          </ac:spMkLst>
        </pc:spChg>
        <pc:spChg chg="add mod">
          <ac:chgData name="lee kangwook" userId="358766d1acadafad" providerId="LiveId" clId="{F10B5B5C-6DD8-48B9-855D-C4294E6F4215}" dt="2021-12-13T03:00:38.133" v="1313"/>
          <ac:spMkLst>
            <pc:docMk/>
            <pc:sldMk cId="2503402136" sldId="473"/>
            <ac:spMk id="20" creationId="{7046E31F-02E6-407E-9579-3B9581826BFC}"/>
          </ac:spMkLst>
        </pc:spChg>
        <pc:spChg chg="add mod">
          <ac:chgData name="lee kangwook" userId="358766d1acadafad" providerId="LiveId" clId="{F10B5B5C-6DD8-48B9-855D-C4294E6F4215}" dt="2021-12-13T03:02:35.301" v="1321" actId="20577"/>
          <ac:spMkLst>
            <pc:docMk/>
            <pc:sldMk cId="2503402136" sldId="473"/>
            <ac:spMk id="21" creationId="{FC804D7F-0000-4DD2-8478-ADF5B59438BB}"/>
          </ac:spMkLst>
        </pc:spChg>
        <pc:spChg chg="mod">
          <ac:chgData name="lee kangwook" userId="358766d1acadafad" providerId="LiveId" clId="{F10B5B5C-6DD8-48B9-855D-C4294E6F4215}" dt="2021-12-13T02:29:04.864" v="886" actId="20577"/>
          <ac:spMkLst>
            <pc:docMk/>
            <pc:sldMk cId="2503402136" sldId="473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7" creationId="{8574C89B-519E-46A1-9C1A-BF11731B10D9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8" creationId="{970BA61C-8BCE-4640-A7CF-7941580568DB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9" creationId="{D2CC826F-F3EB-42B2-B693-7AA783126C4A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5" creationId="{F28D0330-8E4C-4F31-9584-28ADFF9EA175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6" creationId="{787CD268-ED62-44C4-8EBF-39011F2BAD06}"/>
          </ac:cxnSpMkLst>
        </pc:cxnChg>
        <pc:cxnChg chg="add mod">
          <ac:chgData name="lee kangwook" userId="358766d1acadafad" providerId="LiveId" clId="{F10B5B5C-6DD8-48B9-855D-C4294E6F4215}" dt="2021-12-13T03:00:38.133" v="1313"/>
          <ac:cxnSpMkLst>
            <pc:docMk/>
            <pc:sldMk cId="2503402136" sldId="473"/>
            <ac:cxnSpMk id="17" creationId="{E39F32CA-01F7-47F0-A10A-53B79D3191A0}"/>
          </ac:cxnSpMkLst>
        </pc:cxnChg>
      </pc:sldChg>
      <pc:sldChg chg="addSp delSp modSp add mod">
        <pc:chgData name="lee kangwook" userId="358766d1acadafad" providerId="LiveId" clId="{F10B5B5C-6DD8-48B9-855D-C4294E6F4215}" dt="2021-12-18T03:29:22.297" v="5567" actId="692"/>
        <pc:sldMkLst>
          <pc:docMk/>
          <pc:sldMk cId="3949713601" sldId="474"/>
        </pc:sldMkLst>
        <pc:spChg chg="add del mod">
          <ac:chgData name="lee kangwook" userId="358766d1acadafad" providerId="LiveId" clId="{F10B5B5C-6DD8-48B9-855D-C4294E6F4215}" dt="2021-12-13T06:33:27.818" v="2180"/>
          <ac:spMkLst>
            <pc:docMk/>
            <pc:sldMk cId="3949713601" sldId="474"/>
            <ac:spMk id="2" creationId="{053BFCE2-C7C5-49F5-B5AC-7E83047B6E6D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3" creationId="{41765ECE-98AB-4FDD-BE75-4AB48A6AEB0E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4" creationId="{EAF8870C-57AE-4759-90E4-61559266D67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5" creationId="{BC284280-FF86-4B08-80D1-A655265CCB6D}"/>
          </ac:spMkLst>
        </pc:spChg>
        <pc:spChg chg="add mod">
          <ac:chgData name="lee kangwook" userId="358766d1acadafad" providerId="LiveId" clId="{F10B5B5C-6DD8-48B9-855D-C4294E6F4215}" dt="2021-12-18T03:28:53.966" v="5566" actId="20577"/>
          <ac:spMkLst>
            <pc:docMk/>
            <pc:sldMk cId="3949713601" sldId="474"/>
            <ac:spMk id="6" creationId="{3B015024-0D66-459E-9843-C468980A6413}"/>
          </ac:spMkLst>
        </pc:spChg>
        <pc:spChg chg="add mod">
          <ac:chgData name="lee kangwook" userId="358766d1acadafad" providerId="LiveId" clId="{F10B5B5C-6DD8-48B9-855D-C4294E6F4215}" dt="2021-12-18T03:14:09.508" v="5479" actId="1036"/>
          <ac:spMkLst>
            <pc:docMk/>
            <pc:sldMk cId="3949713601" sldId="474"/>
            <ac:spMk id="7" creationId="{B5CC4EF5-C33A-412D-882D-DAD0C1090D93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8" creationId="{49D50387-B76A-4294-86FE-92D677AA371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0" creationId="{1A06E4F1-CADC-47CE-A1E7-1D1ADE4D0C4D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1" creationId="{41419E9C-608F-4DE3-9E05-F0E34D2F42F6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2" creationId="{45CFDA15-ED74-43CE-ACE7-8A19CA899872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3" creationId="{CAF48A40-ECDC-44FD-87C0-14B2655BE7C9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4" creationId="{99BD992F-843F-4D87-8331-AC8AEF4AF5C1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5" creationId="{B608AA76-E98F-48B7-B432-867B2488B740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6" creationId="{7C051061-081F-4C0D-9B96-631A92EA0F74}"/>
          </ac:spMkLst>
        </pc:spChg>
        <pc:spChg chg="add mod">
          <ac:chgData name="lee kangwook" userId="358766d1acadafad" providerId="LiveId" clId="{F10B5B5C-6DD8-48B9-855D-C4294E6F4215}" dt="2021-12-18T03:10:09.799" v="5430" actId="1076"/>
          <ac:spMkLst>
            <pc:docMk/>
            <pc:sldMk cId="3949713601" sldId="474"/>
            <ac:spMk id="17" creationId="{C16C1642-854A-4C50-B750-F95F399438D9}"/>
          </ac:spMkLst>
        </pc:spChg>
        <pc:spChg chg="add del mod">
          <ac:chgData name="lee kangwook" userId="358766d1acadafad" providerId="LiveId" clId="{F10B5B5C-6DD8-48B9-855D-C4294E6F4215}" dt="2021-12-18T03:10:36.128" v="5433" actId="478"/>
          <ac:spMkLst>
            <pc:docMk/>
            <pc:sldMk cId="3949713601" sldId="474"/>
            <ac:spMk id="18" creationId="{1C645B69-CF80-4B7A-B74E-1C3E518ECF69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18" creationId="{38DD027F-7EC9-4199-877A-3350E3152C09}"/>
          </ac:spMkLst>
        </pc:spChg>
        <pc:spChg chg="add mod">
          <ac:chgData name="lee kangwook" userId="358766d1acadafad" providerId="LiveId" clId="{F10B5B5C-6DD8-48B9-855D-C4294E6F4215}" dt="2021-12-18T03:14:09.508" v="5479" actId="1036"/>
          <ac:spMkLst>
            <pc:docMk/>
            <pc:sldMk cId="3949713601" sldId="474"/>
            <ac:spMk id="19" creationId="{A40507F6-DB8F-4A5B-8E90-87919C116CAD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19" creationId="{ECB727F5-AC7D-4C2A-B82D-E8F050157594}"/>
          </ac:spMkLst>
        </pc:spChg>
        <pc:spChg chg="add del mod">
          <ac:chgData name="lee kangwook" userId="358766d1acadafad" providerId="LiveId" clId="{F10B5B5C-6DD8-48B9-855D-C4294E6F4215}" dt="2021-12-18T03:17:48.803" v="5531" actId="478"/>
          <ac:spMkLst>
            <pc:docMk/>
            <pc:sldMk cId="3949713601" sldId="474"/>
            <ac:spMk id="20" creationId="{6F71BD6B-5595-4CD0-8552-97EF18060EFF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0" creationId="{FBB814FC-2A92-4A2C-B766-CAE2B77AEA1F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1" creationId="{F9D3EAD0-0AA0-4671-AFF4-0EDC62DEE890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2" creationId="{5636CCDE-284B-4633-ABA1-D39AFBC6216D}"/>
          </ac:spMkLst>
        </pc:spChg>
        <pc:spChg chg="add mod">
          <ac:chgData name="lee kangwook" userId="358766d1acadafad" providerId="LiveId" clId="{F10B5B5C-6DD8-48B9-855D-C4294E6F4215}" dt="2021-12-18T03:16:25.724" v="5497" actId="1036"/>
          <ac:spMkLst>
            <pc:docMk/>
            <pc:sldMk cId="3949713601" sldId="474"/>
            <ac:spMk id="22" creationId="{C56582AD-25EA-4A2E-B97F-A80FCC335041}"/>
          </ac:spMkLst>
        </pc:spChg>
        <pc:spChg chg="add del mod">
          <ac:chgData name="lee kangwook" userId="358766d1acadafad" providerId="LiveId" clId="{F10B5B5C-6DD8-48B9-855D-C4294E6F4215}" dt="2021-12-13T06:48:01.660" v="2467"/>
          <ac:spMkLst>
            <pc:docMk/>
            <pc:sldMk cId="3949713601" sldId="474"/>
            <ac:spMk id="23" creationId="{1E42817F-E6AA-4A1C-9BA9-A4C5E82123E5}"/>
          </ac:spMkLst>
        </pc:spChg>
        <pc:spChg chg="add mod">
          <ac:chgData name="lee kangwook" userId="358766d1acadafad" providerId="LiveId" clId="{F10B5B5C-6DD8-48B9-855D-C4294E6F4215}" dt="2021-12-18T03:24:35.492" v="5539" actId="20577"/>
          <ac:spMkLst>
            <pc:docMk/>
            <pc:sldMk cId="3949713601" sldId="474"/>
            <ac:spMk id="23" creationId="{566EB31F-6D19-4742-A818-ED3C1695627C}"/>
          </ac:spMkLst>
        </pc:spChg>
        <pc:spChg chg="add del mod">
          <ac:chgData name="lee kangwook" userId="358766d1acadafad" providerId="LiveId" clId="{F10B5B5C-6DD8-48B9-855D-C4294E6F4215}" dt="2021-12-18T03:22:10.158" v="5538"/>
          <ac:spMkLst>
            <pc:docMk/>
            <pc:sldMk cId="3949713601" sldId="474"/>
            <ac:spMk id="31" creationId="{C532BB63-26BF-45FA-A7B7-3D7673D0023D}"/>
          </ac:spMkLst>
        </pc:spChg>
        <pc:spChg chg="mod">
          <ac:chgData name="lee kangwook" userId="358766d1acadafad" providerId="LiveId" clId="{F10B5B5C-6DD8-48B9-855D-C4294E6F4215}" dt="2021-12-13T02:25:40.524" v="865"/>
          <ac:spMkLst>
            <pc:docMk/>
            <pc:sldMk cId="3949713601" sldId="474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8T03:17:59.849" v="5532" actId="14100"/>
          <ac:cxnSpMkLst>
            <pc:docMk/>
            <pc:sldMk cId="3949713601" sldId="474"/>
            <ac:cxnSpMk id="21" creationId="{83707D05-A8F8-4082-9034-EDE3908D4944}"/>
          </ac:cxnSpMkLst>
        </pc:cxnChg>
        <pc:cxnChg chg="add mod">
          <ac:chgData name="lee kangwook" userId="358766d1acadafad" providerId="LiveId" clId="{F10B5B5C-6DD8-48B9-855D-C4294E6F4215}" dt="2021-12-18T03:14:27.706" v="5483" actId="14100"/>
          <ac:cxnSpMkLst>
            <pc:docMk/>
            <pc:sldMk cId="3949713601" sldId="474"/>
            <ac:cxnSpMk id="24" creationId="{9E0171CF-B297-4366-AE32-6DD057ECC004}"/>
          </ac:cxnSpMkLst>
        </pc:cxnChg>
        <pc:cxnChg chg="add mod">
          <ac:chgData name="lee kangwook" userId="358766d1acadafad" providerId="LiveId" clId="{F10B5B5C-6DD8-48B9-855D-C4294E6F4215}" dt="2021-12-18T03:29:22.297" v="5567" actId="692"/>
          <ac:cxnSpMkLst>
            <pc:docMk/>
            <pc:sldMk cId="3949713601" sldId="474"/>
            <ac:cxnSpMk id="27" creationId="{21D6E937-4A9C-490F-BA88-3F92FE99E9D9}"/>
          </ac:cxnSpMkLst>
        </pc:cxnChg>
      </pc:sldChg>
      <pc:sldChg chg="addSp delSp modSp add mod">
        <pc:chgData name="lee kangwook" userId="358766d1acadafad" providerId="LiveId" clId="{F10B5B5C-6DD8-48B9-855D-C4294E6F4215}" dt="2021-12-18T03:27:20.635" v="5559"/>
        <pc:sldMkLst>
          <pc:docMk/>
          <pc:sldMk cId="1749810117" sldId="475"/>
        </pc:sldMkLst>
        <pc:spChg chg="add mod">
          <ac:chgData name="lee kangwook" userId="358766d1acadafad" providerId="LiveId" clId="{F10B5B5C-6DD8-48B9-855D-C4294E6F4215}" dt="2021-12-13T07:05:06.062" v="2546" actId="1076"/>
          <ac:spMkLst>
            <pc:docMk/>
            <pc:sldMk cId="1749810117" sldId="475"/>
            <ac:spMk id="2" creationId="{FED0FAEC-4E76-4615-919D-E650363BA355}"/>
          </ac:spMkLst>
        </pc:spChg>
        <pc:spChg chg="add mod">
          <ac:chgData name="lee kangwook" userId="358766d1acadafad" providerId="LiveId" clId="{F10B5B5C-6DD8-48B9-855D-C4294E6F4215}" dt="2021-12-13T07:09:00.710" v="2651" actId="1038"/>
          <ac:spMkLst>
            <pc:docMk/>
            <pc:sldMk cId="1749810117" sldId="475"/>
            <ac:spMk id="3" creationId="{120D418E-0066-4C5E-BB46-CACC2D726883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5" creationId="{ECA43A74-9BEC-427D-A2E1-BF865414ACEA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6" creationId="{3E8588B3-5946-46C3-B12D-E5F354A8EB6B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7" creationId="{58741662-8E51-4C92-97B2-0ED61C07C740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8" creationId="{D0F6EF51-9CC3-4338-863C-291A3442024B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2" creationId="{BE5A34A7-B5A2-435C-9854-FD5323C09409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3" creationId="{2F48AC1A-2C54-466C-AD90-4FCAC019FA67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4" creationId="{EE5EF8B5-A655-4386-8E38-2ECF2AA757C5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5" creationId="{EC463CC2-91F1-44FD-ADDB-7109915F4EBE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6" creationId="{3C93429A-3EAC-4C4B-BE37-642986861B20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7" creationId="{79822168-6A45-47F9-A3FE-572DA2B13E12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19" creationId="{084EF61C-4C38-40C4-B9E2-07A155B4B0EF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1" creationId="{D40919B0-5C08-48B6-B8EA-7F0EEE23BF1C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2" creationId="{E5B79820-8C80-4D44-9DE2-5D50B9845808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4" creationId="{BE1E8C70-13F2-48D4-A4DA-BDB0915DEDB1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6" creationId="{9B4CA82A-4351-47E7-AAE6-203231A4C383}"/>
          </ac:spMkLst>
        </pc:spChg>
        <pc:spChg chg="add del mod">
          <ac:chgData name="lee kangwook" userId="358766d1acadafad" providerId="LiveId" clId="{F10B5B5C-6DD8-48B9-855D-C4294E6F4215}" dt="2021-12-13T04:43:50.976" v="1592" actId="21"/>
          <ac:spMkLst>
            <pc:docMk/>
            <pc:sldMk cId="1749810117" sldId="475"/>
            <ac:spMk id="28" creationId="{C45C5822-7E3A-4EEC-87DD-C22ED5266449}"/>
          </ac:spMkLst>
        </pc:spChg>
        <pc:spChg chg="add mod">
          <ac:chgData name="lee kangwook" userId="358766d1acadafad" providerId="LiveId" clId="{F10B5B5C-6DD8-48B9-855D-C4294E6F4215}" dt="2021-12-13T07:12:43.937" v="2753" actId="1037"/>
          <ac:spMkLst>
            <pc:docMk/>
            <pc:sldMk cId="1749810117" sldId="475"/>
            <ac:spMk id="31" creationId="{7A953A57-3E66-492A-8F1A-9E89F9C85290}"/>
          </ac:spMkLst>
        </pc:spChg>
        <pc:spChg chg="add mod">
          <ac:chgData name="lee kangwook" userId="358766d1acadafad" providerId="LiveId" clId="{F10B5B5C-6DD8-48B9-855D-C4294E6F4215}" dt="2021-12-13T07:12:37.741" v="2747" actId="1037"/>
          <ac:spMkLst>
            <pc:docMk/>
            <pc:sldMk cId="1749810117" sldId="475"/>
            <ac:spMk id="32" creationId="{0FB3E1F0-C2E3-4238-8CC2-FBE6BF7B8FAF}"/>
          </ac:spMkLst>
        </pc:spChg>
        <pc:spChg chg="add mod">
          <ac:chgData name="lee kangwook" userId="358766d1acadafad" providerId="LiveId" clId="{F10B5B5C-6DD8-48B9-855D-C4294E6F4215}" dt="2021-12-13T07:14:41.600" v="2822" actId="1038"/>
          <ac:spMkLst>
            <pc:docMk/>
            <pc:sldMk cId="1749810117" sldId="475"/>
            <ac:spMk id="33" creationId="{3E30EDEB-148B-4079-A617-9C09ADEDE7D7}"/>
          </ac:spMkLst>
        </pc:spChg>
        <pc:spChg chg="add mod">
          <ac:chgData name="lee kangwook" userId="358766d1acadafad" providerId="LiveId" clId="{F10B5B5C-6DD8-48B9-855D-C4294E6F4215}" dt="2021-12-13T07:09:38.710" v="2657" actId="1076"/>
          <ac:spMkLst>
            <pc:docMk/>
            <pc:sldMk cId="1749810117" sldId="475"/>
            <ac:spMk id="35" creationId="{AC3C687E-7EF5-497C-B910-88B411E571D6}"/>
          </ac:spMkLst>
        </pc:spChg>
        <pc:spChg chg="add del mod">
          <ac:chgData name="lee kangwook" userId="358766d1acadafad" providerId="LiveId" clId="{F10B5B5C-6DD8-48B9-855D-C4294E6F4215}" dt="2021-12-13T07:10:17.826" v="2682" actId="478"/>
          <ac:spMkLst>
            <pc:docMk/>
            <pc:sldMk cId="1749810117" sldId="475"/>
            <ac:spMk id="36" creationId="{BA1EE047-5AE3-4092-A911-211D71AF26E6}"/>
          </ac:spMkLst>
        </pc:spChg>
        <pc:spChg chg="add mod">
          <ac:chgData name="lee kangwook" userId="358766d1acadafad" providerId="LiveId" clId="{F10B5B5C-6DD8-48B9-855D-C4294E6F4215}" dt="2021-12-13T07:10:36.864" v="2691" actId="1076"/>
          <ac:spMkLst>
            <pc:docMk/>
            <pc:sldMk cId="1749810117" sldId="475"/>
            <ac:spMk id="37" creationId="{E3BC56C7-ADD5-4D7C-97E1-2F39E70A0F35}"/>
          </ac:spMkLst>
        </pc:spChg>
        <pc:spChg chg="add mod">
          <ac:chgData name="lee kangwook" userId="358766d1acadafad" providerId="LiveId" clId="{F10B5B5C-6DD8-48B9-855D-C4294E6F4215}" dt="2021-12-13T07:09:57.252" v="2679" actId="1076"/>
          <ac:spMkLst>
            <pc:docMk/>
            <pc:sldMk cId="1749810117" sldId="475"/>
            <ac:spMk id="39" creationId="{FBE70DF7-3789-4606-B9C0-78EDC940100C}"/>
          </ac:spMkLst>
        </pc:spChg>
        <pc:spChg chg="add mod">
          <ac:chgData name="lee kangwook" userId="358766d1acadafad" providerId="LiveId" clId="{F10B5B5C-6DD8-48B9-855D-C4294E6F4215}" dt="2021-12-13T07:10:58.411" v="2695" actId="20577"/>
          <ac:spMkLst>
            <pc:docMk/>
            <pc:sldMk cId="1749810117" sldId="475"/>
            <ac:spMk id="44" creationId="{021C0EC8-89BB-40F1-9AD8-60A52D0D089A}"/>
          </ac:spMkLst>
        </pc:spChg>
        <pc:spChg chg="add mod">
          <ac:chgData name="lee kangwook" userId="358766d1acadafad" providerId="LiveId" clId="{F10B5B5C-6DD8-48B9-855D-C4294E6F4215}" dt="2021-12-13T07:12:50.513" v="2755" actId="1037"/>
          <ac:spMkLst>
            <pc:docMk/>
            <pc:sldMk cId="1749810117" sldId="475"/>
            <ac:spMk id="45" creationId="{57C9597C-0B87-4FAF-AB0E-3A6A53A0BECF}"/>
          </ac:spMkLst>
        </pc:spChg>
        <pc:spChg chg="add del mod">
          <ac:chgData name="lee kangwook" userId="358766d1acadafad" providerId="LiveId" clId="{F10B5B5C-6DD8-48B9-855D-C4294E6F4215}" dt="2021-12-13T07:14:16.480" v="2814" actId="478"/>
          <ac:spMkLst>
            <pc:docMk/>
            <pc:sldMk cId="1749810117" sldId="475"/>
            <ac:spMk id="47" creationId="{8D16A1AD-305E-44EC-8261-9812C5F2F3A4}"/>
          </ac:spMkLst>
        </pc:spChg>
        <pc:spChg chg="add mod">
          <ac:chgData name="lee kangwook" userId="358766d1acadafad" providerId="LiveId" clId="{F10B5B5C-6DD8-48B9-855D-C4294E6F4215}" dt="2021-12-13T07:12:37.741" v="2747" actId="1037"/>
          <ac:spMkLst>
            <pc:docMk/>
            <pc:sldMk cId="1749810117" sldId="475"/>
            <ac:spMk id="48" creationId="{8A02628C-B634-4B1F-A0A5-9E7B1502C5F6}"/>
          </ac:spMkLst>
        </pc:spChg>
        <pc:spChg chg="add mod">
          <ac:chgData name="lee kangwook" userId="358766d1acadafad" providerId="LiveId" clId="{F10B5B5C-6DD8-48B9-855D-C4294E6F4215}" dt="2021-12-13T07:13:21.668" v="2759" actId="20577"/>
          <ac:spMkLst>
            <pc:docMk/>
            <pc:sldMk cId="1749810117" sldId="475"/>
            <ac:spMk id="49" creationId="{DC1B3687-5911-40FE-99A5-0E1B8C862D1A}"/>
          </ac:spMkLst>
        </pc:spChg>
        <pc:spChg chg="add mod">
          <ac:chgData name="lee kangwook" userId="358766d1acadafad" providerId="LiveId" clId="{F10B5B5C-6DD8-48B9-855D-C4294E6F4215}" dt="2021-12-13T07:13:52.534" v="2811" actId="20577"/>
          <ac:spMkLst>
            <pc:docMk/>
            <pc:sldMk cId="1749810117" sldId="475"/>
            <ac:spMk id="52" creationId="{9306CD97-341A-4143-98E9-0D3B8A0D9303}"/>
          </ac:spMkLst>
        </pc:spChg>
        <pc:spChg chg="add mod">
          <ac:chgData name="lee kangwook" userId="358766d1acadafad" providerId="LiveId" clId="{F10B5B5C-6DD8-48B9-855D-C4294E6F4215}" dt="2021-12-13T07:15:05.077" v="2830" actId="1076"/>
          <ac:spMkLst>
            <pc:docMk/>
            <pc:sldMk cId="1749810117" sldId="475"/>
            <ac:spMk id="56" creationId="{FBAAE65F-36D6-4A27-BF9A-2239F3667761}"/>
          </ac:spMkLst>
        </pc:spChg>
        <pc:spChg chg="add mod">
          <ac:chgData name="lee kangwook" userId="358766d1acadafad" providerId="LiveId" clId="{F10B5B5C-6DD8-48B9-855D-C4294E6F4215}" dt="2021-12-13T07:15:21.493" v="2836" actId="1038"/>
          <ac:spMkLst>
            <pc:docMk/>
            <pc:sldMk cId="1749810117" sldId="475"/>
            <ac:spMk id="57" creationId="{66B1D9EF-3758-4636-BB8D-7661AB743147}"/>
          </ac:spMkLst>
        </pc:spChg>
        <pc:spChg chg="mod">
          <ac:chgData name="lee kangwook" userId="358766d1acadafad" providerId="LiveId" clId="{F10B5B5C-6DD8-48B9-855D-C4294E6F4215}" dt="2021-12-18T03:27:20.635" v="5559"/>
          <ac:spMkLst>
            <pc:docMk/>
            <pc:sldMk cId="1749810117" sldId="475"/>
            <ac:spMk id="67588" creationId="{FEA38F4E-CB2F-4A4D-AFA2-F72EA02067D7}"/>
          </ac:spMkLst>
        </pc:sp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9" creationId="{13561370-B537-4FA2-9E0B-8F6D6B14C1F8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0" creationId="{5E0EBCA7-6D4B-47BD-84E8-7BD74793BA72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1" creationId="{04C0F40C-6EF4-433D-9A81-07E792526959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18" creationId="{3764C9B2-FFA7-4ACF-91A5-515F542491BC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0" creationId="{290AE543-2CF1-4FC5-912E-6CE63AE6C963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3" creationId="{6A5F08FD-1A76-45BB-B24A-33746A2A3C89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5" creationId="{BD92CE4B-CB44-4D5B-A470-DF5E4D8F78BC}"/>
          </ac:cxnSpMkLst>
        </pc:cxnChg>
        <pc:cxnChg chg="add del mod">
          <ac:chgData name="lee kangwook" userId="358766d1acadafad" providerId="LiveId" clId="{F10B5B5C-6DD8-48B9-855D-C4294E6F4215}" dt="2021-12-13T04:43:50.976" v="1592" actId="21"/>
          <ac:cxnSpMkLst>
            <pc:docMk/>
            <pc:sldMk cId="1749810117" sldId="475"/>
            <ac:cxnSpMk id="27" creationId="{3E0AB712-35F5-4C7A-A4BC-2D4825AE77AA}"/>
          </ac:cxnSpMkLst>
        </pc:cxnChg>
        <pc:cxnChg chg="add">
          <ac:chgData name="lee kangwook" userId="358766d1acadafad" providerId="LiveId" clId="{F10B5B5C-6DD8-48B9-855D-C4294E6F4215}" dt="2021-12-13T07:09:08.992" v="2652" actId="11529"/>
          <ac:cxnSpMkLst>
            <pc:docMk/>
            <pc:sldMk cId="1749810117" sldId="475"/>
            <ac:cxnSpMk id="29" creationId="{B9B5ADF0-9E25-4BE9-8C2E-B33A0E1843A3}"/>
          </ac:cxnSpMkLst>
        </pc:cxnChg>
        <pc:cxnChg chg="add">
          <ac:chgData name="lee kangwook" userId="358766d1acadafad" providerId="LiveId" clId="{F10B5B5C-6DD8-48B9-855D-C4294E6F4215}" dt="2021-12-13T07:09:23.245" v="2653" actId="11529"/>
          <ac:cxnSpMkLst>
            <pc:docMk/>
            <pc:sldMk cId="1749810117" sldId="475"/>
            <ac:cxnSpMk id="34" creationId="{112C351F-49B3-49BA-A7D9-39DD401FB2BC}"/>
          </ac:cxnSpMkLst>
        </pc:cxnChg>
        <pc:cxnChg chg="add mod">
          <ac:chgData name="lee kangwook" userId="358766d1acadafad" providerId="LiveId" clId="{F10B5B5C-6DD8-48B9-855D-C4294E6F4215}" dt="2021-12-13T07:12:43.937" v="2753" actId="1037"/>
          <ac:cxnSpMkLst>
            <pc:docMk/>
            <pc:sldMk cId="1749810117" sldId="475"/>
            <ac:cxnSpMk id="40" creationId="{F8F3071C-02A5-4FE0-BB8B-D48F84465DDB}"/>
          </ac:cxnSpMkLst>
        </pc:cxnChg>
        <pc:cxnChg chg="add mod">
          <ac:chgData name="lee kangwook" userId="358766d1acadafad" providerId="LiveId" clId="{F10B5B5C-6DD8-48B9-855D-C4294E6F4215}" dt="2021-12-13T07:12:43.937" v="2753" actId="1037"/>
          <ac:cxnSpMkLst>
            <pc:docMk/>
            <pc:sldMk cId="1749810117" sldId="475"/>
            <ac:cxnSpMk id="42" creationId="{C6896737-E663-4BE8-B7DB-C62AA68A153D}"/>
          </ac:cxnSpMkLst>
        </pc:cxnChg>
        <pc:cxnChg chg="add">
          <ac:chgData name="lee kangwook" userId="358766d1acadafad" providerId="LiveId" clId="{F10B5B5C-6DD8-48B9-855D-C4294E6F4215}" dt="2021-12-13T07:13:39.152" v="2760" actId="11529"/>
          <ac:cxnSpMkLst>
            <pc:docMk/>
            <pc:sldMk cId="1749810117" sldId="475"/>
            <ac:cxnSpMk id="46" creationId="{91D09BA6-4F86-4D1C-8BA0-C82F92859190}"/>
          </ac:cxnSpMkLst>
        </pc:cxnChg>
        <pc:cxnChg chg="add mod">
          <ac:chgData name="lee kangwook" userId="358766d1acadafad" providerId="LiveId" clId="{F10B5B5C-6DD8-48B9-855D-C4294E6F4215}" dt="2021-12-13T07:14:41.600" v="2822" actId="1038"/>
          <ac:cxnSpMkLst>
            <pc:docMk/>
            <pc:sldMk cId="1749810117" sldId="475"/>
            <ac:cxnSpMk id="51" creationId="{45C5F652-5C53-4C4B-B9E2-7E6063C10C42}"/>
          </ac:cxnSpMkLst>
        </pc:cxnChg>
        <pc:cxnChg chg="add mod">
          <ac:chgData name="lee kangwook" userId="358766d1acadafad" providerId="LiveId" clId="{F10B5B5C-6DD8-48B9-855D-C4294E6F4215}" dt="2021-12-13T07:15:55.858" v="2838" actId="14100"/>
          <ac:cxnSpMkLst>
            <pc:docMk/>
            <pc:sldMk cId="1749810117" sldId="475"/>
            <ac:cxnSpMk id="54" creationId="{DB1C15ED-8D9E-43BD-B9CC-E5D7F53B5295}"/>
          </ac:cxnSpMkLst>
        </pc:cxnChg>
      </pc:sldChg>
      <pc:sldChg chg="addSp delSp modSp add mod">
        <pc:chgData name="lee kangwook" userId="358766d1acadafad" providerId="LiveId" clId="{F10B5B5C-6DD8-48B9-855D-C4294E6F4215}" dt="2021-12-13T07:47:41.544" v="3248" actId="1035"/>
        <pc:sldMkLst>
          <pc:docMk/>
          <pc:sldMk cId="2426192075" sldId="476"/>
        </pc:sldMkLst>
        <pc:spChg chg="add del">
          <ac:chgData name="lee kangwook" userId="358766d1acadafad" providerId="LiveId" clId="{F10B5B5C-6DD8-48B9-855D-C4294E6F4215}" dt="2021-12-13T07:32:17.057" v="2988" actId="11529"/>
          <ac:spMkLst>
            <pc:docMk/>
            <pc:sldMk cId="2426192075" sldId="476"/>
            <ac:spMk id="4" creationId="{86E7001A-C4BD-42DC-81A5-CE66BE26ADF8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5" creationId="{82260015-056F-4131-B9E0-87E8E3A1B93E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6" creationId="{EE0A919E-8733-4F7B-B5A3-D959A8EBE9CC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7" creationId="{128AA352-894C-41FA-B69D-4A2F728FB76B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8" creationId="{95B79C70-C741-480B-925F-8D450D23F507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1" creationId="{0F46575F-5E0C-42B3-80A6-9F4C22D8654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2" creationId="{AB534268-F1D7-42E1-B9D4-33C0E231265D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3" creationId="{9E50CCCB-5D69-4E0F-9C1F-F22F7E713BD3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5" creationId="{95ABBD9A-08DF-4CB1-9EBB-B2BAA36E8EB7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6" creationId="{4A58A58A-71EF-47A4-937B-A0919D5CEA94}"/>
          </ac:spMkLst>
        </pc:spChg>
        <pc:spChg chg="add del mod">
          <ac:chgData name="lee kangwook" userId="358766d1acadafad" providerId="LiveId" clId="{F10B5B5C-6DD8-48B9-855D-C4294E6F4215}" dt="2021-12-13T07:29:02.651" v="2946" actId="478"/>
          <ac:spMkLst>
            <pc:docMk/>
            <pc:sldMk cId="2426192075" sldId="476"/>
            <ac:spMk id="18" creationId="{6DE73F9A-B6B9-4A34-9030-29C19CA5841B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19" creationId="{C845CC9D-56C8-44B3-910B-5B95823B9E56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1" creationId="{134EBC88-9CEF-43D5-9127-DFD3D217C811}"/>
          </ac:spMkLst>
        </pc:spChg>
        <pc:spChg chg="add del mod">
          <ac:chgData name="lee kangwook" userId="358766d1acadafad" providerId="LiveId" clId="{F10B5B5C-6DD8-48B9-855D-C4294E6F4215}" dt="2021-12-13T07:29:02.651" v="2946" actId="478"/>
          <ac:spMkLst>
            <pc:docMk/>
            <pc:sldMk cId="2426192075" sldId="476"/>
            <ac:spMk id="23" creationId="{43E79A0B-A5FA-43F7-93FC-19687B95EC9F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4" creationId="{1CA3D50B-C435-4627-B5D8-C20EF696336F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6" creationId="{6696A4D0-6314-4DC2-ADD7-ADAB76DA5143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27" creationId="{67208AFE-7A15-4E59-9C9B-F9DBDAD5C390}"/>
          </ac:spMkLst>
        </pc:spChg>
        <pc:spChg chg="add mod">
          <ac:chgData name="lee kangwook" userId="358766d1acadafad" providerId="LiveId" clId="{F10B5B5C-6DD8-48B9-855D-C4294E6F4215}" dt="2021-12-13T07:39:01.404" v="3042" actId="1076"/>
          <ac:spMkLst>
            <pc:docMk/>
            <pc:sldMk cId="2426192075" sldId="476"/>
            <ac:spMk id="28" creationId="{A148C06A-4FC8-4787-B81E-75745CA58C5B}"/>
          </ac:spMkLst>
        </pc:spChg>
        <pc:spChg chg="add mod">
          <ac:chgData name="lee kangwook" userId="358766d1acadafad" providerId="LiveId" clId="{F10B5B5C-6DD8-48B9-855D-C4294E6F4215}" dt="2021-12-13T07:45:20.820" v="3217" actId="1076"/>
          <ac:spMkLst>
            <pc:docMk/>
            <pc:sldMk cId="2426192075" sldId="476"/>
            <ac:spMk id="29" creationId="{FD5C6BC8-F80D-4ABE-B7A7-93F95F5D03B8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0" creationId="{6F0D8E4F-8A07-4EB8-90B5-CBC278FFF7E4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31" creationId="{DA1EF9E7-544B-4A36-8B37-15F206DB37EF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32" creationId="{4B0EC3DD-6EC2-47E1-81DE-CDDDA46F2E09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4" creationId="{27EF0DC1-DCE8-45AD-840B-F494045813A5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6" creationId="{3EF5A860-FF57-43E0-9AB4-BDB063DD712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7" creationId="{92381F45-D086-4D67-BCA5-7933119837DD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38" creationId="{8CE76AB7-EBD0-480F-8BEC-EB68024E7AB0}"/>
          </ac:spMkLst>
        </pc:spChg>
        <pc:spChg chg="add mod">
          <ac:chgData name="lee kangwook" userId="358766d1acadafad" providerId="LiveId" clId="{F10B5B5C-6DD8-48B9-855D-C4294E6F4215}" dt="2021-12-13T07:47:20.336" v="3243" actId="1035"/>
          <ac:spMkLst>
            <pc:docMk/>
            <pc:sldMk cId="2426192075" sldId="476"/>
            <ac:spMk id="41" creationId="{7EDDD1D4-F583-46A1-B345-C7B33674238E}"/>
          </ac:spMkLst>
        </pc:spChg>
        <pc:spChg chg="add mod">
          <ac:chgData name="lee kangwook" userId="358766d1acadafad" providerId="LiveId" clId="{F10B5B5C-6DD8-48B9-855D-C4294E6F4215}" dt="2021-12-13T07:47:41.544" v="3248" actId="1035"/>
          <ac:spMkLst>
            <pc:docMk/>
            <pc:sldMk cId="2426192075" sldId="476"/>
            <ac:spMk id="43" creationId="{8B3A4AD9-3D12-4A03-AE7C-3ACF0E88EED2}"/>
          </ac:spMkLst>
        </pc:sp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" creationId="{AD808432-FE96-4742-8FBC-1BD3BB9E3895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9" creationId="{72307425-CD10-4238-B16C-C281D532A179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0" creationId="{07161B8F-13FE-4B5E-B604-D1BB24787C7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4" creationId="{17252787-AD7A-4886-A72F-DFBC5923ADFA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17" creationId="{E5697852-B39E-4199-9813-65E7F208CA1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0" creationId="{3E45A31A-D9A1-42E2-BC7B-764BC7FFB36B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2" creationId="{EDC79DB6-2936-4825-BB0B-B80B3917AA5D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25" creationId="{166B0E7C-C090-44DE-BE5D-5F0C6E86E0C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5" creationId="{00D9FC61-9FD0-4B58-9A73-9EDF0CC533CC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39" creationId="{71C7CA0D-CE0E-458F-A5D6-1048ACF95FF4}"/>
          </ac:cxnSpMkLst>
        </pc:cxnChg>
        <pc:cxnChg chg="add mod">
          <ac:chgData name="lee kangwook" userId="358766d1acadafad" providerId="LiveId" clId="{F10B5B5C-6DD8-48B9-855D-C4294E6F4215}" dt="2021-12-13T07:47:20.336" v="3243" actId="1035"/>
          <ac:cxnSpMkLst>
            <pc:docMk/>
            <pc:sldMk cId="2426192075" sldId="476"/>
            <ac:cxnSpMk id="40" creationId="{E9B18A96-1532-4EAA-B677-31E903ED7585}"/>
          </ac:cxnSpMkLst>
        </pc:cxnChg>
      </pc:sldChg>
      <pc:sldChg chg="addSp delSp modSp add mod">
        <pc:chgData name="lee kangwook" userId="358766d1acadafad" providerId="LiveId" clId="{F10B5B5C-6DD8-48B9-855D-C4294E6F4215}" dt="2021-12-18T02:38:47.312" v="4721" actId="20577"/>
        <pc:sldMkLst>
          <pc:docMk/>
          <pc:sldMk cId="918953159" sldId="477"/>
        </pc:sldMkLst>
        <pc:spChg chg="add mod">
          <ac:chgData name="lee kangwook" userId="358766d1acadafad" providerId="LiveId" clId="{F10B5B5C-6DD8-48B9-855D-C4294E6F4215}" dt="2021-12-13T04:27:30.079" v="1530" actId="1036"/>
          <ac:spMkLst>
            <pc:docMk/>
            <pc:sldMk cId="918953159" sldId="477"/>
            <ac:spMk id="2" creationId="{53508B39-0DB8-491B-AAFD-85171188FBF2}"/>
          </ac:spMkLst>
        </pc:spChg>
        <pc:spChg chg="del">
          <ac:chgData name="lee kangwook" userId="358766d1acadafad" providerId="LiveId" clId="{F10B5B5C-6DD8-48B9-855D-C4294E6F4215}" dt="2021-12-13T04:24:15.835" v="1451" actId="478"/>
          <ac:spMkLst>
            <pc:docMk/>
            <pc:sldMk cId="918953159" sldId="477"/>
            <ac:spMk id="5" creationId="{D98306F1-F4E8-489D-9BA3-1C447D7645C1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6" creationId="{D26CFC6F-4686-4A28-867C-D7068DE8AB55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0" creationId="{6C35E158-C818-4822-A072-3A7AF91DF12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1" creationId="{C97BBA7E-3283-4114-9149-D2EC28E8631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2" creationId="{FFF0A096-8F1A-4CD0-9CA3-923F8DB9C6B1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3" creationId="{C3AF1E6D-37A0-4E36-BC9B-F0620B27E2DD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4" creationId="{BAFBBF57-C851-4819-9F58-1280A1DBD832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8" creationId="{D9BF3499-5C48-4645-BE71-A0B3BD35D44E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19" creationId="{E174A365-23A1-4FAC-83CD-B212D5A284DB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20" creationId="{7046E31F-02E6-407E-9579-3B9581826BFC}"/>
          </ac:spMkLst>
        </pc:spChg>
        <pc:spChg chg="del">
          <ac:chgData name="lee kangwook" userId="358766d1acadafad" providerId="LiveId" clId="{F10B5B5C-6DD8-48B9-855D-C4294E6F4215}" dt="2021-12-13T03:08:21.022" v="1391" actId="478"/>
          <ac:spMkLst>
            <pc:docMk/>
            <pc:sldMk cId="918953159" sldId="477"/>
            <ac:spMk id="21" creationId="{FC804D7F-0000-4DD2-8478-ADF5B59438B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22" creationId="{BBD58ED0-020B-43E9-BFB9-8DB869BEA6EA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23" creationId="{E4E859D7-D65E-418C-8A12-4C89E2DF4D3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1" creationId="{543A352A-E6EE-4916-BBDC-AA167621FBDE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2" creationId="{063E261F-EBFC-4705-BB52-E83501933B15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3" creationId="{174DC33C-3BF0-4E74-95BE-5B00773B78C4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4" creationId="{1E6C1E39-E55A-4B2B-AA96-CC5345059147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5" creationId="{1EBF57AA-96A7-4BEB-AAA4-4A08007FBA73}"/>
          </ac:spMkLst>
        </pc:spChg>
        <pc:spChg chg="add mod">
          <ac:chgData name="lee kangwook" userId="358766d1acadafad" providerId="LiveId" clId="{F10B5B5C-6DD8-48B9-855D-C4294E6F4215}" dt="2021-12-18T02:38:45.467" v="4720" actId="20577"/>
          <ac:spMkLst>
            <pc:docMk/>
            <pc:sldMk cId="918953159" sldId="477"/>
            <ac:spMk id="36" creationId="{989CE897-1740-4A46-815C-205F922FC414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7" creationId="{371EEF75-CBF5-498D-87BD-CF92B32F363B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8" creationId="{999CBA6E-9983-459E-9014-9564483A8F55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39" creationId="{98879F99-D446-4763-A861-48B04EA620BE}"/>
          </ac:spMkLst>
        </pc:spChg>
        <pc:spChg chg="add mod">
          <ac:chgData name="lee kangwook" userId="358766d1acadafad" providerId="LiveId" clId="{F10B5B5C-6DD8-48B9-855D-C4294E6F4215}" dt="2021-12-13T04:24:42.382" v="1452" actId="1076"/>
          <ac:spMkLst>
            <pc:docMk/>
            <pc:sldMk cId="918953159" sldId="477"/>
            <ac:spMk id="40" creationId="{325ACE77-2BCA-40F4-8896-576AED576DDE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1" creationId="{0BFD94E7-1468-4DC5-A01D-0F9C30A7F802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2" creationId="{8328A0FD-3C19-43DF-AA3E-E89D30912AF9}"/>
          </ac:spMkLst>
        </pc:spChg>
        <pc:spChg chg="add mod">
          <ac:chgData name="lee kangwook" userId="358766d1acadafad" providerId="LiveId" clId="{F10B5B5C-6DD8-48B9-855D-C4294E6F4215}" dt="2021-12-13T04:25:07.253" v="1454" actId="1076"/>
          <ac:spMkLst>
            <pc:docMk/>
            <pc:sldMk cId="918953159" sldId="477"/>
            <ac:spMk id="43" creationId="{604A1EF0-CD8E-469F-92C0-26C114AC1E81}"/>
          </ac:spMkLst>
        </pc:spChg>
        <pc:spChg chg="add mod">
          <ac:chgData name="lee kangwook" userId="358766d1acadafad" providerId="LiveId" clId="{F10B5B5C-6DD8-48B9-855D-C4294E6F4215}" dt="2021-12-13T04:27:30.079" v="1530" actId="1036"/>
          <ac:spMkLst>
            <pc:docMk/>
            <pc:sldMk cId="918953159" sldId="477"/>
            <ac:spMk id="45" creationId="{9B0B7E4D-1B3B-41B2-8654-B05A05185449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46" creationId="{99554168-B147-48D5-B174-9C0A4AD751FE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47" creationId="{C170CFE9-5280-4E11-88C6-D48452904A23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5" creationId="{881203A4-BD69-448D-83A6-C5F84E757AFF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6" creationId="{E706CA3F-2634-42BD-B241-008B886CC4EB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57" creationId="{5B81FED5-5677-4659-B139-5540DA15963F}"/>
          </ac:spMkLst>
        </pc:spChg>
        <pc:spChg chg="add mod">
          <ac:chgData name="lee kangwook" userId="358766d1acadafad" providerId="LiveId" clId="{F10B5B5C-6DD8-48B9-855D-C4294E6F4215}" dt="2021-12-13T04:38:53.115" v="1555" actId="20577"/>
          <ac:spMkLst>
            <pc:docMk/>
            <pc:sldMk cId="918953159" sldId="477"/>
            <ac:spMk id="58" creationId="{F6180591-7850-4C23-8168-964111B512B3}"/>
          </ac:spMkLst>
        </pc:spChg>
        <pc:spChg chg="add mod">
          <ac:chgData name="lee kangwook" userId="358766d1acadafad" providerId="LiveId" clId="{F10B5B5C-6DD8-48B9-855D-C4294E6F4215}" dt="2021-12-13T04:27:37.479" v="1533" actId="20577"/>
          <ac:spMkLst>
            <pc:docMk/>
            <pc:sldMk cId="918953159" sldId="477"/>
            <ac:spMk id="59" creationId="{6D3FDF16-2F8B-43B7-942C-9B3CE1C0FD32}"/>
          </ac:spMkLst>
        </pc:spChg>
        <pc:spChg chg="add mod">
          <ac:chgData name="lee kangwook" userId="358766d1acadafad" providerId="LiveId" clId="{F10B5B5C-6DD8-48B9-855D-C4294E6F4215}" dt="2021-12-18T02:38:47.312" v="4721" actId="20577"/>
          <ac:spMkLst>
            <pc:docMk/>
            <pc:sldMk cId="918953159" sldId="477"/>
            <ac:spMk id="60" creationId="{D44FC718-D123-4154-90BC-7209FA04331E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1" creationId="{FECBBF22-839A-4CA3-99C8-B8A8DEA8073D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2" creationId="{5EDAC276-E306-405D-A7F8-180C40442A7C}"/>
          </ac:spMkLst>
        </pc:spChg>
        <pc:spChg chg="add mod">
          <ac:chgData name="lee kangwook" userId="358766d1acadafad" providerId="LiveId" clId="{F10B5B5C-6DD8-48B9-855D-C4294E6F4215}" dt="2021-12-13T04:39:37.091" v="1557" actId="20577"/>
          <ac:spMkLst>
            <pc:docMk/>
            <pc:sldMk cId="918953159" sldId="477"/>
            <ac:spMk id="63" creationId="{6E3A123A-2C08-4A16-A307-E8C15355E3F4}"/>
          </ac:spMkLst>
        </pc:spChg>
        <pc:spChg chg="add mod">
          <ac:chgData name="lee kangwook" userId="358766d1acadafad" providerId="LiveId" clId="{F10B5B5C-6DD8-48B9-855D-C4294E6F4215}" dt="2021-12-13T04:27:22.514" v="1520" actId="1038"/>
          <ac:spMkLst>
            <pc:docMk/>
            <pc:sldMk cId="918953159" sldId="477"/>
            <ac:spMk id="64" creationId="{7AC1150E-6E0D-4B72-B98E-01A16540DBDE}"/>
          </ac:spMkLst>
        </pc:spChg>
        <pc:spChg chg="add mod">
          <ac:chgData name="lee kangwook" userId="358766d1acadafad" providerId="LiveId" clId="{F10B5B5C-6DD8-48B9-855D-C4294E6F4215}" dt="2021-12-13T04:28:00.834" v="1552" actId="1037"/>
          <ac:spMkLst>
            <pc:docMk/>
            <pc:sldMk cId="918953159" sldId="477"/>
            <ac:spMk id="65" creationId="{CC632A29-1FFA-4260-835E-EE3D67D68A5C}"/>
          </ac:spMkLst>
        </pc:spChg>
        <pc:spChg chg="mod">
          <ac:chgData name="lee kangwook" userId="358766d1acadafad" providerId="LiveId" clId="{F10B5B5C-6DD8-48B9-855D-C4294E6F4215}" dt="2021-12-13T04:41:02.294" v="1574" actId="20577"/>
          <ac:spMkLst>
            <pc:docMk/>
            <pc:sldMk cId="918953159" sldId="477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7" creationId="{8574C89B-519E-46A1-9C1A-BF11731B10D9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8" creationId="{970BA61C-8BCE-4640-A7CF-7941580568DB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9" creationId="{D2CC826F-F3EB-42B2-B693-7AA783126C4A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5" creationId="{F28D0330-8E4C-4F31-9584-28ADFF9EA175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6" creationId="{787CD268-ED62-44C4-8EBF-39011F2BAD06}"/>
          </ac:cxnSpMkLst>
        </pc:cxnChg>
        <pc:cxnChg chg="del">
          <ac:chgData name="lee kangwook" userId="358766d1acadafad" providerId="LiveId" clId="{F10B5B5C-6DD8-48B9-855D-C4294E6F4215}" dt="2021-12-13T03:08:21.022" v="1391" actId="478"/>
          <ac:cxnSpMkLst>
            <pc:docMk/>
            <pc:sldMk cId="918953159" sldId="477"/>
            <ac:cxnSpMk id="17" creationId="{E39F32CA-01F7-47F0-A10A-53B79D3191A0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4" creationId="{BCAD50A8-6684-4647-890B-6A246629668D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5" creationId="{77454171-FC13-4873-8D63-68A0C4B9E070}"/>
          </ac:cxnSpMkLst>
        </pc:cxnChg>
        <pc:cxnChg chg="add mod">
          <ac:chgData name="lee kangwook" userId="358766d1acadafad" providerId="LiveId" clId="{F10B5B5C-6DD8-48B9-855D-C4294E6F4215}" dt="2021-12-13T04:26:15.714" v="1458" actId="1076"/>
          <ac:cxnSpMkLst>
            <pc:docMk/>
            <pc:sldMk cId="918953159" sldId="477"/>
            <ac:cxnSpMk id="26" creationId="{AEB5341F-9023-4B75-B2EA-7E6F943A5D39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7" creationId="{B0A972F3-71AA-42FE-8FE2-3CC3A686D442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8" creationId="{7671CFB1-6019-400F-B37C-FF505326421F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29" creationId="{0410E0A0-8AE9-44D4-8D70-03522D6CBECC}"/>
          </ac:cxnSpMkLst>
        </pc:cxnChg>
        <pc:cxnChg chg="add mod">
          <ac:chgData name="lee kangwook" userId="358766d1acadafad" providerId="LiveId" clId="{F10B5B5C-6DD8-48B9-855D-C4294E6F4215}" dt="2021-12-13T04:24:42.382" v="1452" actId="1076"/>
          <ac:cxnSpMkLst>
            <pc:docMk/>
            <pc:sldMk cId="918953159" sldId="477"/>
            <ac:cxnSpMk id="30" creationId="{B86EE132-A09C-4942-B311-F9F7BDA74DDB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48" creationId="{8A0479CB-AC9A-4019-B1B9-DB9712D88000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49" creationId="{E51F5F14-C26D-4F79-9BBB-758190A3EC94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0" creationId="{914453EE-EDD4-47AD-84A5-F050D2BA8BB6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1" creationId="{8BB2E8D1-9592-4655-9128-56E0B4EBBAA5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2" creationId="{264282FE-3CAC-4158-B724-35B23BBD3D7E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3" creationId="{BA6D88E8-E6D7-4714-A7BA-41903E8482AA}"/>
          </ac:cxnSpMkLst>
        </pc:cxnChg>
        <pc:cxnChg chg="add mod">
          <ac:chgData name="lee kangwook" userId="358766d1acadafad" providerId="LiveId" clId="{F10B5B5C-6DD8-48B9-855D-C4294E6F4215}" dt="2021-12-13T04:27:22.514" v="1520" actId="1038"/>
          <ac:cxnSpMkLst>
            <pc:docMk/>
            <pc:sldMk cId="918953159" sldId="477"/>
            <ac:cxnSpMk id="54" creationId="{5811AE0A-89EB-4DF5-9528-7B685460675A}"/>
          </ac:cxnSpMkLst>
        </pc:cxnChg>
      </pc:sldChg>
      <pc:sldChg chg="addSp delSp modSp add mod">
        <pc:chgData name="lee kangwook" userId="358766d1acadafad" providerId="LiveId" clId="{F10B5B5C-6DD8-48B9-855D-C4294E6F4215}" dt="2021-12-13T05:11:21.023" v="1717" actId="478"/>
        <pc:sldMkLst>
          <pc:docMk/>
          <pc:sldMk cId="992798932" sldId="478"/>
        </pc:sldMkLst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" creationId="{53508B39-0DB8-491B-AAFD-85171188FBF2}"/>
          </ac:spMkLst>
        </pc:spChg>
        <pc:spChg chg="add mod">
          <ac:chgData name="lee kangwook" userId="358766d1acadafad" providerId="LiveId" clId="{F10B5B5C-6DD8-48B9-855D-C4294E6F4215}" dt="2021-12-13T04:55:04.097" v="1641" actId="20577"/>
          <ac:spMkLst>
            <pc:docMk/>
            <pc:sldMk cId="992798932" sldId="478"/>
            <ac:spMk id="3" creationId="{4105C660-9CC0-4A5D-9B95-E82F91793D8A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2" creationId="{BBD58ED0-020B-43E9-BFB9-8DB869BEA6EA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23" creationId="{E4E859D7-D65E-418C-8A12-4C89E2DF4D3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1" creationId="{543A352A-E6EE-4916-BBDC-AA167621FB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2" creationId="{063E261F-EBFC-4705-BB52-E83501933B15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3" creationId="{174DC33C-3BF0-4E74-95BE-5B00773B78C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4" creationId="{1E6C1E39-E55A-4B2B-AA96-CC5345059147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5" creationId="{1EBF57AA-96A7-4BEB-AAA4-4A08007FBA7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6" creationId="{989CE897-1740-4A46-815C-205F922FC41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7" creationId="{371EEF75-CBF5-498D-87BD-CF92B32F363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8" creationId="{999CBA6E-9983-459E-9014-9564483A8F55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39" creationId="{98879F99-D446-4763-A861-48B04EA620B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0" creationId="{325ACE77-2BCA-40F4-8896-576AED576D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1" creationId="{0BFD94E7-1468-4DC5-A01D-0F9C30A7F802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2" creationId="{8328A0FD-3C19-43DF-AA3E-E89D30912AF9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3" creationId="{604A1EF0-CD8E-469F-92C0-26C114AC1E81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5" creationId="{9B0B7E4D-1B3B-41B2-8654-B05A05185449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6" creationId="{99554168-B147-48D5-B174-9C0A4AD751F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47" creationId="{C170CFE9-5280-4E11-88C6-D48452904A2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5" creationId="{881203A4-BD69-448D-83A6-C5F84E757AFF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6" creationId="{E706CA3F-2634-42BD-B241-008B886CC4EB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7" creationId="{5B81FED5-5677-4659-B139-5540DA15963F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8" creationId="{F6180591-7850-4C23-8168-964111B512B3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59" creationId="{6D3FDF16-2F8B-43B7-942C-9B3CE1C0FD32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0" creationId="{D44FC718-D123-4154-90BC-7209FA04331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1" creationId="{FECBBF22-839A-4CA3-99C8-B8A8DEA8073D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2" creationId="{5EDAC276-E306-405D-A7F8-180C40442A7C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3" creationId="{6E3A123A-2C08-4A16-A307-E8C15355E3F4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4" creationId="{7AC1150E-6E0D-4B72-B98E-01A16540DBDE}"/>
          </ac:spMkLst>
        </pc:spChg>
        <pc:spChg chg="del">
          <ac:chgData name="lee kangwook" userId="358766d1acadafad" providerId="LiveId" clId="{F10B5B5C-6DD8-48B9-855D-C4294E6F4215}" dt="2021-12-13T04:40:49.710" v="1559" actId="478"/>
          <ac:spMkLst>
            <pc:docMk/>
            <pc:sldMk cId="992798932" sldId="478"/>
            <ac:spMk id="65" creationId="{CC632A29-1FFA-4260-835E-EE3D67D68A5C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6" creationId="{EDA85735-25C4-444F-A5CB-D1EF46475EF5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7" creationId="{C052C06B-3D54-49B7-BB20-B8C57B1268D5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8" creationId="{8E43F8BC-94E6-4083-BEBA-7A11E93C62AD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69" creationId="{A02FD31D-8950-435B-AB38-F90F18DDF7CB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3" creationId="{77D01A86-9E16-4D38-B3A6-97BC456D702A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4" creationId="{4BDEB9F2-7143-40FB-A906-6665EFB5089F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5" creationId="{A9DAF07A-8FE0-4664-8DA8-257666C2C38B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6" creationId="{BD249894-6899-4B20-BCBF-9F4FB0527CF0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77" creationId="{79D4C765-FC5B-4D1C-8D7D-2D3E8F2AB9C6}"/>
          </ac:spMkLst>
        </pc:spChg>
        <pc:spChg chg="add mod">
          <ac:chgData name="lee kangwook" userId="358766d1acadafad" providerId="LiveId" clId="{F10B5B5C-6DD8-48B9-855D-C4294E6F4215}" dt="2021-12-13T05:00:32.051" v="1653" actId="1036"/>
          <ac:spMkLst>
            <pc:docMk/>
            <pc:sldMk cId="992798932" sldId="478"/>
            <ac:spMk id="78" creationId="{59CB4088-6A51-4D71-8B79-4B6A74593F82}"/>
          </ac:spMkLst>
        </pc:spChg>
        <pc:spChg chg="add mod">
          <ac:chgData name="lee kangwook" userId="358766d1acadafad" providerId="LiveId" clId="{F10B5B5C-6DD8-48B9-855D-C4294E6F4215}" dt="2021-12-13T05:01:09.134" v="1693" actId="1036"/>
          <ac:spMkLst>
            <pc:docMk/>
            <pc:sldMk cId="992798932" sldId="478"/>
            <ac:spMk id="80" creationId="{4A3BEE66-710A-42AD-9D73-D23642789794}"/>
          </ac:spMkLst>
        </pc:spChg>
        <pc:spChg chg="add mod">
          <ac:chgData name="lee kangwook" userId="358766d1acadafad" providerId="LiveId" clId="{F10B5B5C-6DD8-48B9-855D-C4294E6F4215}" dt="2021-12-13T05:00:59.643" v="1686" actId="1035"/>
          <ac:spMkLst>
            <pc:docMk/>
            <pc:sldMk cId="992798932" sldId="478"/>
            <ac:spMk id="82" creationId="{C46ED0B2-21CE-402E-896B-840DBE7F53D6}"/>
          </ac:spMkLst>
        </pc:spChg>
        <pc:spChg chg="add del mod">
          <ac:chgData name="lee kangwook" userId="358766d1acadafad" providerId="LiveId" clId="{F10B5B5C-6DD8-48B9-855D-C4294E6F4215}" dt="2021-12-13T05:11:21.023" v="1717" actId="478"/>
          <ac:spMkLst>
            <pc:docMk/>
            <pc:sldMk cId="992798932" sldId="478"/>
            <ac:spMk id="83" creationId="{DD01E0C0-C3DE-4352-A3B2-14A021BB8F48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5" creationId="{6D2BA6E9-4EA0-4F58-AC25-900AED5B91D3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7" creationId="{06DBCFA7-84B2-463D-9DD4-C75D38999564}"/>
          </ac:spMkLst>
        </pc:spChg>
        <pc:spChg chg="add mod">
          <ac:chgData name="lee kangwook" userId="358766d1acadafad" providerId="LiveId" clId="{F10B5B5C-6DD8-48B9-855D-C4294E6F4215}" dt="2021-12-13T04:43:53.437" v="1593"/>
          <ac:spMkLst>
            <pc:docMk/>
            <pc:sldMk cId="992798932" sldId="478"/>
            <ac:spMk id="89" creationId="{BED5CA0D-F314-4E35-A17F-E82CAF98E2F6}"/>
          </ac:spMkLst>
        </pc:spChg>
        <pc:spChg chg="add mod">
          <ac:chgData name="lee kangwook" userId="358766d1acadafad" providerId="LiveId" clId="{F10B5B5C-6DD8-48B9-855D-C4294E6F4215}" dt="2021-12-13T04:49:59.580" v="1628" actId="1035"/>
          <ac:spMkLst>
            <pc:docMk/>
            <pc:sldMk cId="992798932" sldId="478"/>
            <ac:spMk id="90" creationId="{C7DF3362-FD0C-4A7F-8E34-D9E86819A71A}"/>
          </ac:spMkLst>
        </pc:spChg>
        <pc:spChg chg="add mod">
          <ac:chgData name="lee kangwook" userId="358766d1acadafad" providerId="LiveId" clId="{F10B5B5C-6DD8-48B9-855D-C4294E6F4215}" dt="2021-12-13T04:54:51.599" v="1635" actId="1076"/>
          <ac:spMkLst>
            <pc:docMk/>
            <pc:sldMk cId="992798932" sldId="478"/>
            <ac:spMk id="91" creationId="{32E99C86-2EB2-44F1-A353-BC678FE52D9B}"/>
          </ac:spMkLst>
        </pc:spChg>
        <pc:spChg chg="add mod">
          <ac:chgData name="lee kangwook" userId="358766d1acadafad" providerId="LiveId" clId="{F10B5B5C-6DD8-48B9-855D-C4294E6F4215}" dt="2021-12-13T05:03:00.960" v="1706" actId="1076"/>
          <ac:spMkLst>
            <pc:docMk/>
            <pc:sldMk cId="992798932" sldId="478"/>
            <ac:spMk id="92" creationId="{5C82B937-8F48-4E4F-A1F7-0A271BD3DC99}"/>
          </ac:spMkLst>
        </pc:spChg>
        <pc:spChg chg="add mod">
          <ac:chgData name="lee kangwook" userId="358766d1acadafad" providerId="LiveId" clId="{F10B5B5C-6DD8-48B9-855D-C4294E6F4215}" dt="2021-12-13T05:03:15.937" v="1712" actId="20577"/>
          <ac:spMkLst>
            <pc:docMk/>
            <pc:sldMk cId="992798932" sldId="478"/>
            <ac:spMk id="93" creationId="{D7EBF0E2-6A2B-4A8A-8E4C-18FE41616AFB}"/>
          </ac:spMkLst>
        </pc:spChg>
        <pc:cxnChg chg="add mod">
          <ac:chgData name="lee kangwook" userId="358766d1acadafad" providerId="LiveId" clId="{F10B5B5C-6DD8-48B9-855D-C4294E6F4215}" dt="2021-12-13T05:01:57.105" v="1702" actId="692"/>
          <ac:cxnSpMkLst>
            <pc:docMk/>
            <pc:sldMk cId="992798932" sldId="478"/>
            <ac:cxnSpMk id="5" creationId="{418EA761-630F-4CB6-915B-4AC95EB27FF2}"/>
          </ac:cxnSpMkLst>
        </pc:cxnChg>
        <pc:cxnChg chg="add mod">
          <ac:chgData name="lee kangwook" userId="358766d1acadafad" providerId="LiveId" clId="{F10B5B5C-6DD8-48B9-855D-C4294E6F4215}" dt="2021-12-13T05:02:16.805" v="1704" actId="692"/>
          <ac:cxnSpMkLst>
            <pc:docMk/>
            <pc:sldMk cId="992798932" sldId="478"/>
            <ac:cxnSpMk id="7" creationId="{0394C846-565E-46D8-9F25-22B081C19C76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4" creationId="{BCAD50A8-6684-4647-890B-6A246629668D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5" creationId="{77454171-FC13-4873-8D63-68A0C4B9E070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6" creationId="{AEB5341F-9023-4B75-B2EA-7E6F943A5D39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7" creationId="{B0A972F3-71AA-42FE-8FE2-3CC3A686D442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8" creationId="{7671CFB1-6019-400F-B37C-FF505326421F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29" creationId="{0410E0A0-8AE9-44D4-8D70-03522D6CBECC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30" creationId="{B86EE132-A09C-4942-B311-F9F7BDA74DDB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48" creationId="{8A0479CB-AC9A-4019-B1B9-DB9712D88000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49" creationId="{E51F5F14-C26D-4F79-9BBB-758190A3EC94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0" creationId="{914453EE-EDD4-47AD-84A5-F050D2BA8BB6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1" creationId="{8BB2E8D1-9592-4655-9128-56E0B4EBBAA5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2" creationId="{264282FE-3CAC-4158-B724-35B23BBD3D7E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3" creationId="{BA6D88E8-E6D7-4714-A7BA-41903E8482AA}"/>
          </ac:cxnSpMkLst>
        </pc:cxnChg>
        <pc:cxnChg chg="del">
          <ac:chgData name="lee kangwook" userId="358766d1acadafad" providerId="LiveId" clId="{F10B5B5C-6DD8-48B9-855D-C4294E6F4215}" dt="2021-12-13T04:40:49.710" v="1559" actId="478"/>
          <ac:cxnSpMkLst>
            <pc:docMk/>
            <pc:sldMk cId="992798932" sldId="478"/>
            <ac:cxnSpMk id="54" creationId="{5811AE0A-89EB-4DF5-9528-7B685460675A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0" creationId="{6FE05534-667A-41E8-A6D6-1023301490EA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1" creationId="{6D0B5409-B84C-4163-86B3-6CCFE664CAA7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72" creationId="{C630CCD3-E1E6-4BB3-A7B4-54564AE707E8}"/>
          </ac:cxnSpMkLst>
        </pc:cxnChg>
        <pc:cxnChg chg="add mod">
          <ac:chgData name="lee kangwook" userId="358766d1acadafad" providerId="LiveId" clId="{F10B5B5C-6DD8-48B9-855D-C4294E6F4215}" dt="2021-12-13T05:00:32.051" v="1653" actId="1036"/>
          <ac:cxnSpMkLst>
            <pc:docMk/>
            <pc:sldMk cId="992798932" sldId="478"/>
            <ac:cxnSpMk id="79" creationId="{E32FF2F4-952F-4ED8-8DCD-77C19BE51465}"/>
          </ac:cxnSpMkLst>
        </pc:cxnChg>
        <pc:cxnChg chg="add mod">
          <ac:chgData name="lee kangwook" userId="358766d1acadafad" providerId="LiveId" clId="{F10B5B5C-6DD8-48B9-855D-C4294E6F4215}" dt="2021-12-13T05:01:09.134" v="1693" actId="1036"/>
          <ac:cxnSpMkLst>
            <pc:docMk/>
            <pc:sldMk cId="992798932" sldId="478"/>
            <ac:cxnSpMk id="81" creationId="{516E910F-619A-4041-8A0E-073796A47D79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4" creationId="{3614B53B-1887-484A-BCAC-3A984FAD9DA6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6" creationId="{D0DE4E89-180E-47D1-A6B9-69F2D7545E07}"/>
          </ac:cxnSpMkLst>
        </pc:cxnChg>
        <pc:cxnChg chg="add mod">
          <ac:chgData name="lee kangwook" userId="358766d1acadafad" providerId="LiveId" clId="{F10B5B5C-6DD8-48B9-855D-C4294E6F4215}" dt="2021-12-13T04:43:53.437" v="1593"/>
          <ac:cxnSpMkLst>
            <pc:docMk/>
            <pc:sldMk cId="992798932" sldId="478"/>
            <ac:cxnSpMk id="88" creationId="{2620A65F-DD8E-45D8-A2B7-373E87302A28}"/>
          </ac:cxnSpMkLst>
        </pc:cxnChg>
      </pc:sldChg>
      <pc:sldChg chg="addSp delSp modSp add mod">
        <pc:chgData name="lee kangwook" userId="358766d1acadafad" providerId="LiveId" clId="{F10B5B5C-6DD8-48B9-855D-C4294E6F4215}" dt="2021-12-13T06:13:28.216" v="2158"/>
        <pc:sldMkLst>
          <pc:docMk/>
          <pc:sldMk cId="2458171221" sldId="479"/>
        </pc:sldMkLst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2" creationId="{0AFC4FE5-62AA-4BBD-9D64-12A6B68FA5CD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3" creationId="{4105C660-9CC0-4A5D-9B95-E82F91793D8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" creationId="{16F6AE96-0207-400D-8D73-CCC73821FD20}"/>
          </ac:spMkLst>
        </pc:spChg>
        <pc:spChg chg="add del mod">
          <ac:chgData name="lee kangwook" userId="358766d1acadafad" providerId="LiveId" clId="{F10B5B5C-6DD8-48B9-855D-C4294E6F4215}" dt="2021-12-13T05:53:15.056" v="1978" actId="767"/>
          <ac:spMkLst>
            <pc:docMk/>
            <pc:sldMk cId="2458171221" sldId="479"/>
            <ac:spMk id="13" creationId="{52D11E83-0F71-4783-B5BF-35EDC9E41044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20" creationId="{B1147D14-0DB0-4A40-934B-70110310BC97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37" creationId="{0A3C253B-45F5-4FFB-9517-B1AFC70E5CC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38" creationId="{5F72A51C-88ED-4F35-BF13-5224B46B26E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0" creationId="{8EE7E1C8-93A5-4B73-B97C-F01BFC00CFF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1" creationId="{23DEF154-D853-49F3-91CF-F40013906574}"/>
          </ac:spMkLst>
        </pc:spChg>
        <pc:spChg chg="add del mod">
          <ac:chgData name="lee kangwook" userId="358766d1acadafad" providerId="LiveId" clId="{F10B5B5C-6DD8-48B9-855D-C4294E6F4215}" dt="2021-12-13T05:48:26.025" v="1763" actId="478"/>
          <ac:spMkLst>
            <pc:docMk/>
            <pc:sldMk cId="2458171221" sldId="479"/>
            <ac:spMk id="42" creationId="{19B2EDD9-9DE4-47D9-B09C-35BFA9755C18}"/>
          </ac:spMkLst>
        </pc:spChg>
        <pc:spChg chg="add del mod">
          <ac:chgData name="lee kangwook" userId="358766d1acadafad" providerId="LiveId" clId="{F10B5B5C-6DD8-48B9-855D-C4294E6F4215}" dt="2021-12-13T05:48:26.025" v="1763" actId="478"/>
          <ac:spMkLst>
            <pc:docMk/>
            <pc:sldMk cId="2458171221" sldId="479"/>
            <ac:spMk id="44" creationId="{CE08698D-A6CA-499B-BB62-DC82467BDA65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8" creationId="{0D7210D6-C0AF-4BD7-915C-E682F34676C8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49" creationId="{8DDAC7AE-7E41-418A-ACC9-D156D48B232A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0" creationId="{B0C4C1B2-AA37-40FB-AEB4-D2C51BA9DE9E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1" creationId="{B59F6CF7-6FBF-49DA-8BB9-7D0F66CD8F0A}"/>
          </ac:spMkLst>
        </pc:spChg>
        <pc:spChg chg="add mod">
          <ac:chgData name="lee kangwook" userId="358766d1acadafad" providerId="LiveId" clId="{F10B5B5C-6DD8-48B9-855D-C4294E6F4215}" dt="2021-12-13T06:12:03.461" v="2110" actId="1036"/>
          <ac:spMkLst>
            <pc:docMk/>
            <pc:sldMk cId="2458171221" sldId="479"/>
            <ac:spMk id="56" creationId="{4821C1E1-33BD-48AA-8460-D0B8AD43919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7" creationId="{733D7197-E765-4C42-A1D9-D7C8B3E8FC2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58" creationId="{934F5386-77F3-4943-88D2-3B1D009991F9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60" creationId="{E2BBF047-5910-4FA9-A36A-A5099C8C07A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65" creationId="{6821E332-F121-45B3-83CA-9CD9C621045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6" creationId="{EDA85735-25C4-444F-A5CB-D1EF46475EF5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7" creationId="{C052C06B-3D54-49B7-BB20-B8C57B1268D5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8" creationId="{8E43F8BC-94E6-4083-BEBA-7A11E93C62AD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69" creationId="{A02FD31D-8950-435B-AB38-F90F18DDF7C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3" creationId="{77D01A86-9E16-4D38-B3A6-97BC456D702A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4" creationId="{4BDEB9F2-7143-40FB-A906-6665EFB5089F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5" creationId="{A9DAF07A-8FE0-4664-8DA8-257666C2C38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6" creationId="{BD249894-6899-4B20-BCBF-9F4FB0527CF0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7" creationId="{79D4C765-FC5B-4D1C-8D7D-2D3E8F2AB9C6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78" creationId="{59CB4088-6A51-4D71-8B79-4B6A74593F82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0" creationId="{4A3BEE66-710A-42AD-9D73-D2364278979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2" creationId="{C46ED0B2-21CE-402E-896B-840DBE7F53D6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83" creationId="{384F91E5-D99A-43CB-9B79-370061A63EE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5" creationId="{6D2BA6E9-4EA0-4F58-AC25-900AED5B91D3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7" creationId="{06DBCFA7-84B2-463D-9DD4-C75D38999564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89" creationId="{BED5CA0D-F314-4E35-A17F-E82CAF98E2F6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0" creationId="{C7DF3362-FD0C-4A7F-8E34-D9E86819A71A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1" creationId="{32E99C86-2EB2-44F1-A353-BC678FE52D9B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2" creationId="{5C82B937-8F48-4E4F-A1F7-0A271BD3DC99}"/>
          </ac:spMkLst>
        </pc:spChg>
        <pc:spChg chg="del">
          <ac:chgData name="lee kangwook" userId="358766d1acadafad" providerId="LiveId" clId="{F10B5B5C-6DD8-48B9-855D-C4294E6F4215}" dt="2021-12-13T05:44:31.488" v="1719" actId="478"/>
          <ac:spMkLst>
            <pc:docMk/>
            <pc:sldMk cId="2458171221" sldId="479"/>
            <ac:spMk id="93" creationId="{D7EBF0E2-6A2B-4A8A-8E4C-18FE41616AFB}"/>
          </ac:spMkLst>
        </pc:spChg>
        <pc:spChg chg="add del mod">
          <ac:chgData name="lee kangwook" userId="358766d1acadafad" providerId="LiveId" clId="{F10B5B5C-6DD8-48B9-855D-C4294E6F4215}" dt="2021-12-13T05:54:45.912" v="1997"/>
          <ac:spMkLst>
            <pc:docMk/>
            <pc:sldMk cId="2458171221" sldId="479"/>
            <ac:spMk id="94" creationId="{63C044D7-DDA8-4ED5-91E1-BDD12E1C5405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5" creationId="{C62A2D04-FDF7-4A60-90E3-18D356787A61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6" creationId="{93D9357B-C77D-4B68-B10E-57F2D236F508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7" creationId="{D45C4AC5-C24D-484D-ACD1-F09B765A2509}"/>
          </ac:spMkLst>
        </pc:spChg>
        <pc:spChg chg="add mod">
          <ac:chgData name="lee kangwook" userId="358766d1acadafad" providerId="LiveId" clId="{F10B5B5C-6DD8-48B9-855D-C4294E6F4215}" dt="2021-12-13T06:03:54.624" v="2069" actId="1076"/>
          <ac:spMkLst>
            <pc:docMk/>
            <pc:sldMk cId="2458171221" sldId="479"/>
            <ac:spMk id="98" creationId="{66F60599-71BF-4927-8361-77B05D12A306}"/>
          </ac:spMkLst>
        </pc:spChg>
        <pc:spChg chg="add mod">
          <ac:chgData name="lee kangwook" userId="358766d1acadafad" providerId="LiveId" clId="{F10B5B5C-6DD8-48B9-855D-C4294E6F4215}" dt="2021-12-13T05:58:04.290" v="2055" actId="1035"/>
          <ac:spMkLst>
            <pc:docMk/>
            <pc:sldMk cId="2458171221" sldId="479"/>
            <ac:spMk id="99" creationId="{7284578C-5F04-497D-B09A-2967CC3ED264}"/>
          </ac:spMkLst>
        </pc:spChg>
        <pc:spChg chg="add mod">
          <ac:chgData name="lee kangwook" userId="358766d1acadafad" providerId="LiveId" clId="{F10B5B5C-6DD8-48B9-855D-C4294E6F4215}" dt="2021-12-13T06:03:14.072" v="2059" actId="1076"/>
          <ac:spMkLst>
            <pc:docMk/>
            <pc:sldMk cId="2458171221" sldId="479"/>
            <ac:spMk id="100" creationId="{2F038D71-4FEA-46A0-A846-3B763640A5E3}"/>
          </ac:spMkLst>
        </pc:spChg>
        <pc:spChg chg="add mod">
          <ac:chgData name="lee kangwook" userId="358766d1acadafad" providerId="LiveId" clId="{F10B5B5C-6DD8-48B9-855D-C4294E6F4215}" dt="2021-12-13T06:04:44.975" v="2075" actId="207"/>
          <ac:spMkLst>
            <pc:docMk/>
            <pc:sldMk cId="2458171221" sldId="479"/>
            <ac:spMk id="102" creationId="{EA94D738-03ED-4C50-A251-A5414EA5252A}"/>
          </ac:spMkLst>
        </pc:spChg>
        <pc:spChg chg="add mod">
          <ac:chgData name="lee kangwook" userId="358766d1acadafad" providerId="LiveId" clId="{F10B5B5C-6DD8-48B9-855D-C4294E6F4215}" dt="2021-12-13T06:05:03.346" v="2078" actId="207"/>
          <ac:spMkLst>
            <pc:docMk/>
            <pc:sldMk cId="2458171221" sldId="479"/>
            <ac:spMk id="103" creationId="{2D2F4198-DE50-4730-A70B-CDA13C8BA549}"/>
          </ac:spMkLst>
        </pc:spChg>
        <pc:spChg chg="add mod">
          <ac:chgData name="lee kangwook" userId="358766d1acadafad" providerId="LiveId" clId="{F10B5B5C-6DD8-48B9-855D-C4294E6F4215}" dt="2021-12-13T06:07:20.576" v="2090" actId="207"/>
          <ac:spMkLst>
            <pc:docMk/>
            <pc:sldMk cId="2458171221" sldId="479"/>
            <ac:spMk id="104" creationId="{87CFBA28-7CBF-4AAF-87BA-A4CDD4E52900}"/>
          </ac:spMkLst>
        </pc:spChg>
        <pc:spChg chg="add mod">
          <ac:chgData name="lee kangwook" userId="358766d1acadafad" providerId="LiveId" clId="{F10B5B5C-6DD8-48B9-855D-C4294E6F4215}" dt="2021-12-13T06:07:57.599" v="2094" actId="1076"/>
          <ac:spMkLst>
            <pc:docMk/>
            <pc:sldMk cId="2458171221" sldId="479"/>
            <ac:spMk id="105" creationId="{7E5E2464-FFF9-4F95-98E9-C00BB4B160A7}"/>
          </ac:spMkLst>
        </pc:spChg>
        <pc:spChg chg="add mod">
          <ac:chgData name="lee kangwook" userId="358766d1acadafad" providerId="LiveId" clId="{F10B5B5C-6DD8-48B9-855D-C4294E6F4215}" dt="2021-12-13T06:12:23.566" v="2127" actId="207"/>
          <ac:spMkLst>
            <pc:docMk/>
            <pc:sldMk cId="2458171221" sldId="479"/>
            <ac:spMk id="108" creationId="{CED3CDEB-7EF9-47E6-9F04-0F1865A77D87}"/>
          </ac:spMkLst>
        </pc:spChg>
        <pc:spChg chg="add mod">
          <ac:chgData name="lee kangwook" userId="358766d1acadafad" providerId="LiveId" clId="{F10B5B5C-6DD8-48B9-855D-C4294E6F4215}" dt="2021-12-13T06:12:39.861" v="2134"/>
          <ac:spMkLst>
            <pc:docMk/>
            <pc:sldMk cId="2458171221" sldId="479"/>
            <ac:spMk id="109" creationId="{4B593CDF-9A38-43A3-9A1E-139C6017C1BE}"/>
          </ac:spMkLst>
        </pc:spChg>
        <pc:spChg chg="add mod">
          <ac:chgData name="lee kangwook" userId="358766d1acadafad" providerId="LiveId" clId="{F10B5B5C-6DD8-48B9-855D-C4294E6F4215}" dt="2021-12-13T06:13:13.134" v="2142" actId="207"/>
          <ac:spMkLst>
            <pc:docMk/>
            <pc:sldMk cId="2458171221" sldId="479"/>
            <ac:spMk id="110" creationId="{C6FDE340-4D61-4630-B890-7B0EBFFBF5F1}"/>
          </ac:spMkLst>
        </pc:spChg>
        <pc:spChg chg="add mod">
          <ac:chgData name="lee kangwook" userId="358766d1acadafad" providerId="LiveId" clId="{F10B5B5C-6DD8-48B9-855D-C4294E6F4215}" dt="2021-12-13T06:13:28.216" v="2158"/>
          <ac:spMkLst>
            <pc:docMk/>
            <pc:sldMk cId="2458171221" sldId="479"/>
            <ac:spMk id="111" creationId="{BCEE0A71-2847-4B6E-B0A6-E6AABF6623EE}"/>
          </ac:spMkLst>
        </pc:sp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5" creationId="{418EA761-630F-4CB6-915B-4AC95EB27FF2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" creationId="{0394C846-565E-46D8-9F25-22B081C19C7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8" creationId="{554E6562-4EDA-4D95-BD5E-5A1CC71B6A4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0" creationId="{30A8348F-CB2C-4C54-AF3F-C8F7BDA3078F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2" creationId="{3D1A437E-8CA1-4859-AAE2-7D95A18C72C9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5" creationId="{11D81486-C8E8-46B4-8785-915962348B06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7" creationId="{78A9D737-0CFB-45BD-AC95-BB3304F1ACFE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19" creationId="{031549DE-5E4B-49DF-B9CC-F09164BB94AB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22" creationId="{AEDE4183-4E3D-42D3-9CF2-91072CA67E63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24" creationId="{7D524046-1C7E-44A6-91AF-AF3B0328A27B}"/>
          </ac:cxnSpMkLst>
        </pc:cxnChg>
        <pc:cxnChg chg="add mod">
          <ac:chgData name="lee kangwook" userId="358766d1acadafad" providerId="LiveId" clId="{F10B5B5C-6DD8-48B9-855D-C4294E6F4215}" dt="2021-12-13T06:03:03.698" v="2057" actId="692"/>
          <ac:cxnSpMkLst>
            <pc:docMk/>
            <pc:sldMk cId="2458171221" sldId="479"/>
            <ac:cxnSpMk id="26" creationId="{CACD4AED-6FD2-4EF7-9C8C-A09E70EC535B}"/>
          </ac:cxnSpMkLst>
        </pc:cxnChg>
        <pc:cxnChg chg="add mod">
          <ac:chgData name="lee kangwook" userId="358766d1acadafad" providerId="LiveId" clId="{F10B5B5C-6DD8-48B9-855D-C4294E6F4215}" dt="2021-12-13T06:04:33.623" v="2074" actId="692"/>
          <ac:cxnSpMkLst>
            <pc:docMk/>
            <pc:sldMk cId="2458171221" sldId="479"/>
            <ac:cxnSpMk id="28" creationId="{7F444F61-51A2-4209-B45D-524ADD72F37C}"/>
          </ac:cxnSpMkLst>
        </pc:cxnChg>
        <pc:cxnChg chg="add del mod">
          <ac:chgData name="lee kangwook" userId="358766d1acadafad" providerId="LiveId" clId="{F10B5B5C-6DD8-48B9-855D-C4294E6F4215}" dt="2021-12-13T06:05:59.765" v="2080" actId="11529"/>
          <ac:cxnSpMkLst>
            <pc:docMk/>
            <pc:sldMk cId="2458171221" sldId="479"/>
            <ac:cxnSpMk id="32" creationId="{0E3CCB62-D5EB-42C4-85AB-47B48F383A1B}"/>
          </ac:cxnSpMkLst>
        </pc:cxnChg>
        <pc:cxnChg chg="add mod">
          <ac:chgData name="lee kangwook" userId="358766d1acadafad" providerId="LiveId" clId="{F10B5B5C-6DD8-48B9-855D-C4294E6F4215}" dt="2021-12-13T06:06:21.441" v="2082" actId="692"/>
          <ac:cxnSpMkLst>
            <pc:docMk/>
            <pc:sldMk cId="2458171221" sldId="479"/>
            <ac:cxnSpMk id="34" creationId="{360A1B50-A64A-41A1-8F54-006F14EF8222}"/>
          </ac:cxnSpMkLst>
        </pc:cxnChg>
        <pc:cxnChg chg="add mod">
          <ac:chgData name="lee kangwook" userId="358766d1acadafad" providerId="LiveId" clId="{F10B5B5C-6DD8-48B9-855D-C4294E6F4215}" dt="2021-12-13T06:07:41.340" v="2092" actId="692"/>
          <ac:cxnSpMkLst>
            <pc:docMk/>
            <pc:sldMk cId="2458171221" sldId="479"/>
            <ac:cxnSpMk id="36" creationId="{E071A90C-8951-4E1F-A9C0-5B93F76C29B9}"/>
          </ac:cxnSpMkLst>
        </pc:cxnChg>
        <pc:cxnChg chg="add del mod">
          <ac:chgData name="lee kangwook" userId="358766d1acadafad" providerId="LiveId" clId="{F10B5B5C-6DD8-48B9-855D-C4294E6F4215}" dt="2021-12-13T05:48:30.155" v="1764" actId="478"/>
          <ac:cxnSpMkLst>
            <pc:docMk/>
            <pc:sldMk cId="2458171221" sldId="479"/>
            <ac:cxnSpMk id="39" creationId="{68D57586-1E7F-45BA-B1AB-064B28DD2C50}"/>
          </ac:cxnSpMkLst>
        </pc:cxnChg>
        <pc:cxnChg chg="add del mod">
          <ac:chgData name="lee kangwook" userId="358766d1acadafad" providerId="LiveId" clId="{F10B5B5C-6DD8-48B9-855D-C4294E6F4215}" dt="2021-12-13T05:48:30.155" v="1764" actId="478"/>
          <ac:cxnSpMkLst>
            <pc:docMk/>
            <pc:sldMk cId="2458171221" sldId="479"/>
            <ac:cxnSpMk id="43" creationId="{78BCDFB9-8D9C-427E-9055-D35EF32AD752}"/>
          </ac:cxnSpMkLst>
        </pc:cxnChg>
        <pc:cxnChg chg="add mod">
          <ac:chgData name="lee kangwook" userId="358766d1acadafad" providerId="LiveId" clId="{F10B5B5C-6DD8-48B9-855D-C4294E6F4215}" dt="2021-12-13T06:08:34.519" v="2096" actId="692"/>
          <ac:cxnSpMkLst>
            <pc:docMk/>
            <pc:sldMk cId="2458171221" sldId="479"/>
            <ac:cxnSpMk id="46" creationId="{92FBD2D0-56D5-4A72-BCD8-90BEC3FD9D2E}"/>
          </ac:cxnSpMkLst>
        </pc:cxnChg>
        <pc:cxnChg chg="add mod">
          <ac:chgData name="lee kangwook" userId="358766d1acadafad" providerId="LiveId" clId="{F10B5B5C-6DD8-48B9-855D-C4294E6F4215}" dt="2021-12-13T05:58:04.290" v="2055" actId="1035"/>
          <ac:cxnSpMkLst>
            <pc:docMk/>
            <pc:sldMk cId="2458171221" sldId="479"/>
            <ac:cxnSpMk id="47" creationId="{312DF266-3731-47D1-9BB5-1C25320D2028}"/>
          </ac:cxnSpMkLst>
        </pc:cxnChg>
        <pc:cxnChg chg="add mod">
          <ac:chgData name="lee kangwook" userId="358766d1acadafad" providerId="LiveId" clId="{F10B5B5C-6DD8-48B9-855D-C4294E6F4215}" dt="2021-12-13T06:10:39.612" v="2106" actId="14100"/>
          <ac:cxnSpMkLst>
            <pc:docMk/>
            <pc:sldMk cId="2458171221" sldId="479"/>
            <ac:cxnSpMk id="53" creationId="{4F4471DD-E4EA-42FE-AC8A-8ED4E1C9FFAA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0" creationId="{6FE05534-667A-41E8-A6D6-1023301490EA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1" creationId="{6D0B5409-B84C-4163-86B3-6CCFE664CAA7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2" creationId="{C630CCD3-E1E6-4BB3-A7B4-54564AE707E8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79" creationId="{E32FF2F4-952F-4ED8-8DCD-77C19BE51465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1" creationId="{516E910F-619A-4041-8A0E-073796A47D79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4" creationId="{3614B53B-1887-484A-BCAC-3A984FAD9DA6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6" creationId="{D0DE4E89-180E-47D1-A6B9-69F2D7545E07}"/>
          </ac:cxnSpMkLst>
        </pc:cxnChg>
        <pc:cxnChg chg="del">
          <ac:chgData name="lee kangwook" userId="358766d1acadafad" providerId="LiveId" clId="{F10B5B5C-6DD8-48B9-855D-C4294E6F4215}" dt="2021-12-13T05:44:31.488" v="1719" actId="478"/>
          <ac:cxnSpMkLst>
            <pc:docMk/>
            <pc:sldMk cId="2458171221" sldId="479"/>
            <ac:cxnSpMk id="88" creationId="{2620A65F-DD8E-45D8-A2B7-373E87302A28}"/>
          </ac:cxnSpMkLst>
        </pc:cxnChg>
        <pc:cxnChg chg="add mod">
          <ac:chgData name="lee kangwook" userId="358766d1acadafad" providerId="LiveId" clId="{F10B5B5C-6DD8-48B9-855D-C4294E6F4215}" dt="2021-12-13T06:03:41.141" v="2061" actId="1076"/>
          <ac:cxnSpMkLst>
            <pc:docMk/>
            <pc:sldMk cId="2458171221" sldId="479"/>
            <ac:cxnSpMk id="101" creationId="{B4CCACD9-958F-4E5C-B6C0-F24200BB0505}"/>
          </ac:cxnSpMkLst>
        </pc:cxnChg>
        <pc:cxnChg chg="add mod">
          <ac:chgData name="lee kangwook" userId="358766d1acadafad" providerId="LiveId" clId="{F10B5B5C-6DD8-48B9-855D-C4294E6F4215}" dt="2021-12-13T06:10:03.623" v="2100" actId="1076"/>
          <ac:cxnSpMkLst>
            <pc:docMk/>
            <pc:sldMk cId="2458171221" sldId="479"/>
            <ac:cxnSpMk id="106" creationId="{E511BB8B-0F81-4D31-B538-E37A58FE9794}"/>
          </ac:cxnSpMkLst>
        </pc:cxnChg>
        <pc:cxnChg chg="add mod">
          <ac:chgData name="lee kangwook" userId="358766d1acadafad" providerId="LiveId" clId="{F10B5B5C-6DD8-48B9-855D-C4294E6F4215}" dt="2021-12-13T06:10:21.118" v="2104" actId="14100"/>
          <ac:cxnSpMkLst>
            <pc:docMk/>
            <pc:sldMk cId="2458171221" sldId="479"/>
            <ac:cxnSpMk id="107" creationId="{9B39559F-330C-4BE1-AFCC-C2A3D76A09C2}"/>
          </ac:cxnSpMkLst>
        </pc:cxnChg>
      </pc:sldChg>
      <pc:sldChg chg="addSp delSp modSp add mod">
        <pc:chgData name="lee kangwook" userId="358766d1acadafad" providerId="LiveId" clId="{F10B5B5C-6DD8-48B9-855D-C4294E6F4215}" dt="2021-12-18T02:57:18.917" v="4820" actId="1037"/>
        <pc:sldMkLst>
          <pc:docMk/>
          <pc:sldMk cId="2625075601" sldId="480"/>
        </pc:sldMkLst>
        <pc:spChg chg="add mod">
          <ac:chgData name="lee kangwook" userId="358766d1acadafad" providerId="LiveId" clId="{F10B5B5C-6DD8-48B9-855D-C4294E6F4215}" dt="2021-12-13T07:58:27.603" v="3276" actId="1038"/>
          <ac:spMkLst>
            <pc:docMk/>
            <pc:sldMk cId="2625075601" sldId="480"/>
            <ac:spMk id="2" creationId="{DD878B5C-412B-4007-AD4D-17DBC8DF2712}"/>
          </ac:spMkLst>
        </pc:spChg>
        <pc:spChg chg="add mod">
          <ac:chgData name="lee kangwook" userId="358766d1acadafad" providerId="LiveId" clId="{F10B5B5C-6DD8-48B9-855D-C4294E6F4215}" dt="2021-12-13T07:58:27.603" v="3276" actId="1038"/>
          <ac:spMkLst>
            <pc:docMk/>
            <pc:sldMk cId="2625075601" sldId="480"/>
            <ac:spMk id="4" creationId="{3FC1C97A-3AE1-4A2E-9AFB-3C282CBDF94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5" creationId="{82260015-056F-4131-B9E0-87E8E3A1B93E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6" creationId="{EE0A919E-8733-4F7B-B5A3-D959A8EBE9CC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7" creationId="{128AA352-894C-41FA-B69D-4A2F728FB76B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8" creationId="{95B79C70-C741-480B-925F-8D450D23F507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1" creationId="{0F46575F-5E0C-42B3-80A6-9F4C22D8654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2" creationId="{AB534268-F1D7-42E1-B9D4-33C0E231265D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3" creationId="{9E50CCCB-5D69-4E0F-9C1F-F22F7E713BD3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5" creationId="{95ABBD9A-08DF-4CB1-9EBB-B2BAA36E8EB7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6" creationId="{4A58A58A-71EF-47A4-937B-A0919D5CEA94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19" creationId="{C845CC9D-56C8-44B3-910B-5B95823B9E56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1" creationId="{134EBC88-9CEF-43D5-9127-DFD3D217C811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4" creationId="{1CA3D50B-C435-4627-B5D8-C20EF696336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6" creationId="{6696A4D0-6314-4DC2-ADD7-ADAB76DA5143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7" creationId="{67208AFE-7A15-4E59-9C9B-F9DBDAD5C39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8" creationId="{A148C06A-4FC8-4787-B81E-75745CA58C5B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29" creationId="{FD5C6BC8-F80D-4ABE-B7A7-93F95F5D03B8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0" creationId="{6F0D8E4F-8A07-4EB8-90B5-CBC278FFF7E4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1" creationId="{DA1EF9E7-544B-4A36-8B37-15F206DB37EF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2" creationId="{4B0EC3DD-6EC2-47E1-81DE-CDDDA46F2E09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4" creationId="{27EF0DC1-DCE8-45AD-840B-F494045813A5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6" creationId="{3EF5A860-FF57-43E0-9AB4-BDB063DD712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7" creationId="{92381F45-D086-4D67-BCA5-7933119837DD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38" creationId="{8CE76AB7-EBD0-480F-8BEC-EB68024E7AB0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41" creationId="{7EDDD1D4-F583-46A1-B345-C7B33674238E}"/>
          </ac:spMkLst>
        </pc:spChg>
        <pc:spChg chg="del">
          <ac:chgData name="lee kangwook" userId="358766d1acadafad" providerId="LiveId" clId="{F10B5B5C-6DD8-48B9-855D-C4294E6F4215}" dt="2021-12-13T07:56:42.658" v="3252" actId="478"/>
          <ac:spMkLst>
            <pc:docMk/>
            <pc:sldMk cId="2625075601" sldId="480"/>
            <ac:spMk id="43" creationId="{8B3A4AD9-3D12-4A03-AE7C-3ACF0E88EED2}"/>
          </ac:spMkLst>
        </pc:spChg>
        <pc:spChg chg="add mod">
          <ac:chgData name="lee kangwook" userId="358766d1acadafad" providerId="LiveId" clId="{F10B5B5C-6DD8-48B9-855D-C4294E6F4215}" dt="2021-12-13T07:59:07.096" v="3281" actId="1076"/>
          <ac:spMkLst>
            <pc:docMk/>
            <pc:sldMk cId="2625075601" sldId="480"/>
            <ac:spMk id="44" creationId="{7AB323A0-C0A4-484A-B048-A8FB68879BCA}"/>
          </ac:spMkLst>
        </pc:spChg>
        <pc:spChg chg="add mod">
          <ac:chgData name="lee kangwook" userId="358766d1acadafad" providerId="LiveId" clId="{F10B5B5C-6DD8-48B9-855D-C4294E6F4215}" dt="2021-12-13T07:59:17.202" v="3285" actId="20577"/>
          <ac:spMkLst>
            <pc:docMk/>
            <pc:sldMk cId="2625075601" sldId="480"/>
            <ac:spMk id="50" creationId="{207615E6-1347-4EF4-8C6C-BAC6BAA37471}"/>
          </ac:spMkLst>
        </pc:spChg>
        <pc:spChg chg="add mod">
          <ac:chgData name="lee kangwook" userId="358766d1acadafad" providerId="LiveId" clId="{F10B5B5C-6DD8-48B9-855D-C4294E6F4215}" dt="2021-12-13T08:00:14.844" v="3306" actId="1076"/>
          <ac:spMkLst>
            <pc:docMk/>
            <pc:sldMk cId="2625075601" sldId="480"/>
            <ac:spMk id="54" creationId="{D427C0AB-1813-4C46-A687-9A36553CCED8}"/>
          </ac:spMkLst>
        </pc:spChg>
        <pc:spChg chg="add mod">
          <ac:chgData name="lee kangwook" userId="358766d1acadafad" providerId="LiveId" clId="{F10B5B5C-6DD8-48B9-855D-C4294E6F4215}" dt="2021-12-13T08:00:42.137" v="3317" actId="1076"/>
          <ac:spMkLst>
            <pc:docMk/>
            <pc:sldMk cId="2625075601" sldId="480"/>
            <ac:spMk id="55" creationId="{09C9A948-2F02-419D-8590-63A0EADC8FE8}"/>
          </ac:spMkLst>
        </pc:spChg>
        <pc:spChg chg="add del mod">
          <ac:chgData name="lee kangwook" userId="358766d1acadafad" providerId="LiveId" clId="{F10B5B5C-6DD8-48B9-855D-C4294E6F4215}" dt="2021-12-13T08:04:42.401" v="3319"/>
          <ac:spMkLst>
            <pc:docMk/>
            <pc:sldMk cId="2625075601" sldId="480"/>
            <ac:spMk id="56" creationId="{4DD30F49-AC44-4AC2-B042-834CD7B67715}"/>
          </ac:spMkLst>
        </pc:spChg>
        <pc:spChg chg="mod">
          <ac:chgData name="lee kangwook" userId="358766d1acadafad" providerId="LiveId" clId="{F10B5B5C-6DD8-48B9-855D-C4294E6F4215}" dt="2021-12-13T07:56:38.742" v="3251" actId="1076"/>
          <ac:spMkLst>
            <pc:docMk/>
            <pc:sldMk cId="2625075601" sldId="48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" creationId="{AD808432-FE96-4742-8FBC-1BD3BB9E3895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9" creationId="{72307425-CD10-4238-B16C-C281D532A179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0" creationId="{07161B8F-13FE-4B5E-B604-D1BB24787C7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4" creationId="{17252787-AD7A-4886-A72F-DFBC5923ADFA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17" creationId="{E5697852-B39E-4199-9813-65E7F208CA1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0" creationId="{3E45A31A-D9A1-42E2-BC7B-764BC7FFB36B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2" creationId="{EDC79DB6-2936-4825-BB0B-B80B3917AA5D}"/>
          </ac:cxnSpMkLst>
        </pc:cxnChg>
        <pc:cxnChg chg="add mod">
          <ac:chgData name="lee kangwook" userId="358766d1acadafad" providerId="LiveId" clId="{F10B5B5C-6DD8-48B9-855D-C4294E6F4215}" dt="2021-12-13T07:58:27.603" v="3276" actId="1038"/>
          <ac:cxnSpMkLst>
            <pc:docMk/>
            <pc:sldMk cId="2625075601" sldId="480"/>
            <ac:cxnSpMk id="23" creationId="{00CC32F5-892A-481B-ABEE-E1EEB8F7F14B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25" creationId="{166B0E7C-C090-44DE-BE5D-5F0C6E86E0C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5" creationId="{00D9FC61-9FD0-4B58-9A73-9EDF0CC533CC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39" creationId="{71C7CA0D-CE0E-458F-A5D6-1048ACF95FF4}"/>
          </ac:cxnSpMkLst>
        </pc:cxnChg>
        <pc:cxnChg chg="del">
          <ac:chgData name="lee kangwook" userId="358766d1acadafad" providerId="LiveId" clId="{F10B5B5C-6DD8-48B9-855D-C4294E6F4215}" dt="2021-12-13T07:56:42.658" v="3252" actId="478"/>
          <ac:cxnSpMkLst>
            <pc:docMk/>
            <pc:sldMk cId="2625075601" sldId="480"/>
            <ac:cxnSpMk id="40" creationId="{E9B18A96-1532-4EAA-B677-31E903ED7585}"/>
          </ac:cxnSpMkLst>
        </pc:cxnChg>
        <pc:cxnChg chg="add mod">
          <ac:chgData name="lee kangwook" userId="358766d1acadafad" providerId="LiveId" clId="{F10B5B5C-6DD8-48B9-855D-C4294E6F4215}" dt="2021-12-18T02:57:18.917" v="4820" actId="1037"/>
          <ac:cxnSpMkLst>
            <pc:docMk/>
            <pc:sldMk cId="2625075601" sldId="480"/>
            <ac:cxnSpMk id="42" creationId="{8BD2F72F-B398-46FD-A422-39A90677D702}"/>
          </ac:cxnSpMkLst>
        </pc:cxnChg>
        <pc:cxnChg chg="add mod">
          <ac:chgData name="lee kangwook" userId="358766d1acadafad" providerId="LiveId" clId="{F10B5B5C-6DD8-48B9-855D-C4294E6F4215}" dt="2021-12-13T07:58:27.603" v="3276" actId="1038"/>
          <ac:cxnSpMkLst>
            <pc:docMk/>
            <pc:sldMk cId="2625075601" sldId="480"/>
            <ac:cxnSpMk id="47" creationId="{AE67E1AC-8589-4C54-93F3-A80FDC3F76F7}"/>
          </ac:cxnSpMkLst>
        </pc:cxnChg>
        <pc:cxnChg chg="add mod">
          <ac:chgData name="lee kangwook" userId="358766d1acadafad" providerId="LiveId" clId="{F10B5B5C-6DD8-48B9-855D-C4294E6F4215}" dt="2021-12-18T02:57:11.677" v="4817" actId="1036"/>
          <ac:cxnSpMkLst>
            <pc:docMk/>
            <pc:sldMk cId="2625075601" sldId="480"/>
            <ac:cxnSpMk id="48" creationId="{900F2DB6-BE4B-4A5C-B13C-1E12BEDF4C6E}"/>
          </ac:cxnSpMkLst>
        </pc:cxnChg>
      </pc:sldChg>
      <pc:sldChg chg="addSp delSp modSp add mod">
        <pc:chgData name="lee kangwook" userId="358766d1acadafad" providerId="LiveId" clId="{F10B5B5C-6DD8-48B9-855D-C4294E6F4215}" dt="2021-12-18T02:55:56.645" v="4803" actId="20577"/>
        <pc:sldMkLst>
          <pc:docMk/>
          <pc:sldMk cId="1350486222" sldId="481"/>
        </pc:sldMkLst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2" creationId="{DD878B5C-412B-4007-AD4D-17DBC8DF2712}"/>
          </ac:spMkLst>
        </pc:spChg>
        <pc:spChg chg="add mod">
          <ac:chgData name="lee kangwook" userId="358766d1acadafad" providerId="LiveId" clId="{F10B5B5C-6DD8-48B9-855D-C4294E6F4215}" dt="2021-12-18T02:55:27.829" v="4793" actId="255"/>
          <ac:spMkLst>
            <pc:docMk/>
            <pc:sldMk cId="1350486222" sldId="481"/>
            <ac:spMk id="3" creationId="{68FAEB01-F8B3-4CCC-B856-59A5AE90162F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4" creationId="{3FC1C97A-3AE1-4A2E-9AFB-3C282CBDF94F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5" creationId="{63FB5B94-3042-4E84-8547-66873F9316A9}"/>
          </ac:spMkLst>
        </pc:spChg>
        <pc:spChg chg="add mod">
          <ac:chgData name="lee kangwook" userId="358766d1acadafad" providerId="LiveId" clId="{F10B5B5C-6DD8-48B9-855D-C4294E6F4215}" dt="2021-12-13T08:19:50.077" v="3656" actId="1076"/>
          <ac:spMkLst>
            <pc:docMk/>
            <pc:sldMk cId="1350486222" sldId="481"/>
            <ac:spMk id="6" creationId="{814E4F90-C3AF-46C5-8D99-38401662321B}"/>
          </ac:spMkLst>
        </pc:spChg>
        <pc:spChg chg="add mod">
          <ac:chgData name="lee kangwook" userId="358766d1acadafad" providerId="LiveId" clId="{F10B5B5C-6DD8-48B9-855D-C4294E6F4215}" dt="2021-12-18T02:55:56.645" v="4803" actId="20577"/>
          <ac:spMkLst>
            <pc:docMk/>
            <pc:sldMk cId="1350486222" sldId="481"/>
            <ac:spMk id="11" creationId="{2B4BE06C-7A7F-4227-9363-C454D1BA5169}"/>
          </ac:spMkLst>
        </pc:spChg>
        <pc:spChg chg="add mod">
          <ac:chgData name="lee kangwook" userId="358766d1acadafad" providerId="LiveId" clId="{F10B5B5C-6DD8-48B9-855D-C4294E6F4215}" dt="2021-12-13T08:18:41.252" v="3618" actId="1076"/>
          <ac:spMkLst>
            <pc:docMk/>
            <pc:sldMk cId="1350486222" sldId="481"/>
            <ac:spMk id="15" creationId="{F3284834-4377-4220-A313-5E52EE0BD850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18" creationId="{8A3B1763-CFAC-4986-94D1-B0CC31ED932D}"/>
          </ac:spMkLst>
        </pc:spChg>
        <pc:spChg chg="add mod">
          <ac:chgData name="lee kangwook" userId="358766d1acadafad" providerId="LiveId" clId="{F10B5B5C-6DD8-48B9-855D-C4294E6F4215}" dt="2021-12-13T08:18:48.168" v="3654" actId="1037"/>
          <ac:spMkLst>
            <pc:docMk/>
            <pc:sldMk cId="1350486222" sldId="481"/>
            <ac:spMk id="19" creationId="{EADEB625-C224-4062-85DB-81073FF2E0E7}"/>
          </ac:spMkLst>
        </pc:spChg>
        <pc:spChg chg="add mod">
          <ac:chgData name="lee kangwook" userId="358766d1acadafad" providerId="LiveId" clId="{F10B5B5C-6DD8-48B9-855D-C4294E6F4215}" dt="2021-12-13T08:19:59.552" v="3658" actId="1076"/>
          <ac:spMkLst>
            <pc:docMk/>
            <pc:sldMk cId="1350486222" sldId="481"/>
            <ac:spMk id="21" creationId="{CB909E2F-B6B7-444A-B108-D9F34EADCD18}"/>
          </ac:spMkLst>
        </pc:spChg>
        <pc:spChg chg="add mod">
          <ac:chgData name="lee kangwook" userId="358766d1acadafad" providerId="LiveId" clId="{F10B5B5C-6DD8-48B9-855D-C4294E6F4215}" dt="2021-12-13T08:22:07.224" v="3680" actId="20577"/>
          <ac:spMkLst>
            <pc:docMk/>
            <pc:sldMk cId="1350486222" sldId="481"/>
            <ac:spMk id="22" creationId="{B2C4E0FD-BDB1-41C4-93CC-8608D4566D48}"/>
          </ac:spMkLst>
        </pc:spChg>
        <pc:spChg chg="add mod">
          <ac:chgData name="lee kangwook" userId="358766d1acadafad" providerId="LiveId" clId="{F10B5B5C-6DD8-48B9-855D-C4294E6F4215}" dt="2021-12-18T02:41:31.198" v="4727" actId="1076"/>
          <ac:spMkLst>
            <pc:docMk/>
            <pc:sldMk cId="1350486222" sldId="481"/>
            <ac:spMk id="27" creationId="{0AC1BB7F-6A23-4C1B-A0C1-638B539B5401}"/>
          </ac:spMkLst>
        </pc:spChg>
        <pc:spChg chg="add mod">
          <ac:chgData name="lee kangwook" userId="358766d1acadafad" providerId="LiveId" clId="{F10B5B5C-6DD8-48B9-855D-C4294E6F4215}" dt="2021-12-13T08:22:23.147" v="3684" actId="20577"/>
          <ac:spMkLst>
            <pc:docMk/>
            <pc:sldMk cId="1350486222" sldId="481"/>
            <ac:spMk id="35" creationId="{F3390028-EC31-4BA7-B971-6D96279DF1B8}"/>
          </ac:spMkLst>
        </pc:spChg>
        <pc:spChg chg="add mod">
          <ac:chgData name="lee kangwook" userId="358766d1acadafad" providerId="LiveId" clId="{F10B5B5C-6DD8-48B9-855D-C4294E6F4215}" dt="2021-12-13T08:22:38.949" v="3688" actId="20577"/>
          <ac:spMkLst>
            <pc:docMk/>
            <pc:sldMk cId="1350486222" sldId="481"/>
            <ac:spMk id="36" creationId="{2C0F51C8-BC48-41E2-8292-F3DF591F4075}"/>
          </ac:spMkLst>
        </pc:spChg>
        <pc:spChg chg="add mod">
          <ac:chgData name="lee kangwook" userId="358766d1acadafad" providerId="LiveId" clId="{F10B5B5C-6DD8-48B9-855D-C4294E6F4215}" dt="2021-12-13T08:22:56.450" v="3692" actId="20577"/>
          <ac:spMkLst>
            <pc:docMk/>
            <pc:sldMk cId="1350486222" sldId="481"/>
            <ac:spMk id="37" creationId="{54B24A73-33CF-4A0C-A43D-A7303276DDCD}"/>
          </ac:spMkLst>
        </pc:spChg>
        <pc:spChg chg="add mod">
          <ac:chgData name="lee kangwook" userId="358766d1acadafad" providerId="LiveId" clId="{F10B5B5C-6DD8-48B9-855D-C4294E6F4215}" dt="2021-12-13T08:23:15.280" v="3694" actId="1076"/>
          <ac:spMkLst>
            <pc:docMk/>
            <pc:sldMk cId="1350486222" sldId="481"/>
            <ac:spMk id="38" creationId="{7F00459B-C624-48B9-BD52-E990903D5888}"/>
          </ac:spMkLst>
        </pc:spChg>
        <pc:spChg chg="add mod">
          <ac:chgData name="lee kangwook" userId="358766d1acadafad" providerId="LiveId" clId="{F10B5B5C-6DD8-48B9-855D-C4294E6F4215}" dt="2021-12-13T08:23:21.626" v="3696" actId="1076"/>
          <ac:spMkLst>
            <pc:docMk/>
            <pc:sldMk cId="1350486222" sldId="481"/>
            <ac:spMk id="39" creationId="{AC4E8C76-779E-458F-B5CA-ECAC4CE6453F}"/>
          </ac:spMkLst>
        </pc:spChg>
        <pc:spChg chg="add mod">
          <ac:chgData name="lee kangwook" userId="358766d1acadafad" providerId="LiveId" clId="{F10B5B5C-6DD8-48B9-855D-C4294E6F4215}" dt="2021-12-18T02:55:45.725" v="4795"/>
          <ac:spMkLst>
            <pc:docMk/>
            <pc:sldMk cId="1350486222" sldId="481"/>
            <ac:spMk id="40" creationId="{ECC9F25A-22D1-4398-94E1-C44B324BD708}"/>
          </ac:spMkLst>
        </pc:spChg>
        <pc:spChg chg="add mod">
          <ac:chgData name="lee kangwook" userId="358766d1acadafad" providerId="LiveId" clId="{F10B5B5C-6DD8-48B9-855D-C4294E6F4215}" dt="2021-12-13T08:24:04.458" v="3709" actId="1076"/>
          <ac:spMkLst>
            <pc:docMk/>
            <pc:sldMk cId="1350486222" sldId="481"/>
            <ac:spMk id="41" creationId="{0998D111-2DFC-4F02-AB3F-01D72673EE00}"/>
          </ac:spMkLst>
        </pc:spChg>
        <pc:spChg chg="add mod">
          <ac:chgData name="lee kangwook" userId="358766d1acadafad" providerId="LiveId" clId="{F10B5B5C-6DD8-48B9-855D-C4294E6F4215}" dt="2021-12-13T08:24:09.794" v="3711" actId="1076"/>
          <ac:spMkLst>
            <pc:docMk/>
            <pc:sldMk cId="1350486222" sldId="481"/>
            <ac:spMk id="43" creationId="{AE86091B-C7CC-44BF-B869-B027E8F9EE55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44" creationId="{7AB323A0-C0A4-484A-B048-A8FB68879BCA}"/>
          </ac:spMkLst>
        </pc:spChg>
        <pc:spChg chg="add mod">
          <ac:chgData name="lee kangwook" userId="358766d1acadafad" providerId="LiveId" clId="{F10B5B5C-6DD8-48B9-855D-C4294E6F4215}" dt="2021-12-13T08:24:16.349" v="3713" actId="1076"/>
          <ac:spMkLst>
            <pc:docMk/>
            <pc:sldMk cId="1350486222" sldId="481"/>
            <ac:spMk id="45" creationId="{F61B701D-3E27-4C86-B124-0EA548CCBC2F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0" creationId="{207615E6-1347-4EF4-8C6C-BAC6BAA37471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4" creationId="{D427C0AB-1813-4C46-A687-9A36553CCED8}"/>
          </ac:spMkLst>
        </pc:spChg>
        <pc:spChg chg="del">
          <ac:chgData name="lee kangwook" userId="358766d1acadafad" providerId="LiveId" clId="{F10B5B5C-6DD8-48B9-855D-C4294E6F4215}" dt="2021-12-13T08:05:22.371" v="3331" actId="478"/>
          <ac:spMkLst>
            <pc:docMk/>
            <pc:sldMk cId="1350486222" sldId="481"/>
            <ac:spMk id="55" creationId="{09C9A948-2F02-419D-8590-63A0EADC8FE8}"/>
          </ac:spMkLst>
        </pc:spChg>
        <pc:spChg chg="mod">
          <ac:chgData name="lee kangwook" userId="358766d1acadafad" providerId="LiveId" clId="{F10B5B5C-6DD8-48B9-855D-C4294E6F4215}" dt="2021-12-13T08:04:59.537" v="3330" actId="20577"/>
          <ac:spMkLst>
            <pc:docMk/>
            <pc:sldMk cId="1350486222" sldId="481"/>
            <ac:spMk id="67588" creationId="{FEA38F4E-CB2F-4A4D-AFA2-F72EA02067D7}"/>
          </ac:spMkLst>
        </pc:spChg>
        <pc:cxnChg chg="add">
          <ac:chgData name="lee kangwook" userId="358766d1acadafad" providerId="LiveId" clId="{F10B5B5C-6DD8-48B9-855D-C4294E6F4215}" dt="2021-12-13T08:20:13.227" v="3659" actId="11529"/>
          <ac:cxnSpMkLst>
            <pc:docMk/>
            <pc:sldMk cId="1350486222" sldId="481"/>
            <ac:cxnSpMk id="8" creationId="{E59FC04B-9BC3-48E2-B9D0-A7541D44D5BD}"/>
          </ac:cxnSpMkLst>
        </pc:cxnChg>
        <pc:cxnChg chg="add mod">
          <ac:chgData name="lee kangwook" userId="358766d1acadafad" providerId="LiveId" clId="{F10B5B5C-6DD8-48B9-855D-C4294E6F4215}" dt="2021-12-13T08:20:30.581" v="3660" actId="11529"/>
          <ac:cxnSpMkLst>
            <pc:docMk/>
            <pc:sldMk cId="1350486222" sldId="481"/>
            <ac:cxnSpMk id="10" creationId="{C4B34553-F8B2-4CAD-B528-21BBC5176BD0}"/>
          </ac:cxnSpMkLst>
        </pc:cxnChg>
        <pc:cxnChg chg="add">
          <ac:chgData name="lee kangwook" userId="358766d1acadafad" providerId="LiveId" clId="{F10B5B5C-6DD8-48B9-855D-C4294E6F4215}" dt="2021-12-13T08:21:15.507" v="3672" actId="11529"/>
          <ac:cxnSpMkLst>
            <pc:docMk/>
            <pc:sldMk cId="1350486222" sldId="481"/>
            <ac:cxnSpMk id="13" creationId="{44E5CFEF-F55D-4E25-92CE-108D69D7AE46}"/>
          </ac:cxnSpMkLst>
        </pc:cxnChg>
        <pc:cxnChg chg="add mod">
          <ac:chgData name="lee kangwook" userId="358766d1acadafad" providerId="LiveId" clId="{F10B5B5C-6DD8-48B9-855D-C4294E6F4215}" dt="2021-12-13T08:21:37.777" v="3673" actId="11529"/>
          <ac:cxnSpMkLst>
            <pc:docMk/>
            <pc:sldMk cId="1350486222" sldId="481"/>
            <ac:cxnSpMk id="16" creationId="{1FE560D3-A719-4EEB-98ED-A550C3842D12}"/>
          </ac:cxnSpMkLst>
        </pc:cxnChg>
        <pc:cxnChg chg="add mod">
          <ac:chgData name="lee kangwook" userId="358766d1acadafad" providerId="LiveId" clId="{F10B5B5C-6DD8-48B9-855D-C4294E6F4215}" dt="2021-12-13T08:21:47.081" v="3674" actId="11529"/>
          <ac:cxnSpMkLst>
            <pc:docMk/>
            <pc:sldMk cId="1350486222" sldId="481"/>
            <ac:cxnSpMk id="20" creationId="{A01B4AA4-ADF4-4988-83F4-8BA8F86E6129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23" creationId="{00CC32F5-892A-481B-ABEE-E1EEB8F7F14B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2" creationId="{8BD2F72F-B398-46FD-A422-39A90677D702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7" creationId="{AE67E1AC-8589-4C54-93F3-A80FDC3F76F7}"/>
          </ac:cxnSpMkLst>
        </pc:cxnChg>
        <pc:cxnChg chg="del">
          <ac:chgData name="lee kangwook" userId="358766d1acadafad" providerId="LiveId" clId="{F10B5B5C-6DD8-48B9-855D-C4294E6F4215}" dt="2021-12-13T08:05:22.371" v="3331" actId="478"/>
          <ac:cxnSpMkLst>
            <pc:docMk/>
            <pc:sldMk cId="1350486222" sldId="481"/>
            <ac:cxnSpMk id="48" creationId="{900F2DB6-BE4B-4A5C-B13C-1E12BEDF4C6E}"/>
          </ac:cxnSpMkLst>
        </pc:cxnChg>
      </pc:sldChg>
      <pc:sldChg chg="addSp delSp modSp add mod">
        <pc:chgData name="lee kangwook" userId="358766d1acadafad" providerId="LiveId" clId="{F10B5B5C-6DD8-48B9-855D-C4294E6F4215}" dt="2021-12-18T02:56:11.148" v="4804"/>
        <pc:sldMkLst>
          <pc:docMk/>
          <pc:sldMk cId="81633908" sldId="482"/>
        </pc:sldMkLst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3" creationId="{68FAEB01-F8B3-4CCC-B856-59A5AE90162F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5" creationId="{63FB5B94-3042-4E84-8547-66873F9316A9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6" creationId="{814E4F90-C3AF-46C5-8D99-38401662321B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11" creationId="{2B4BE06C-7A7F-4227-9363-C454D1BA5169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5" creationId="{F3284834-4377-4220-A313-5E52EE0BD850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8" creationId="{8A3B1763-CFAC-4986-94D1-B0CC31ED932D}"/>
          </ac:spMkLst>
        </pc:spChg>
        <pc:spChg chg="del">
          <ac:chgData name="lee kangwook" userId="358766d1acadafad" providerId="LiveId" clId="{F10B5B5C-6DD8-48B9-855D-C4294E6F4215}" dt="2021-12-13T08:32:36.552" v="3715" actId="478"/>
          <ac:spMkLst>
            <pc:docMk/>
            <pc:sldMk cId="81633908" sldId="482"/>
            <ac:spMk id="19" creationId="{EADEB625-C224-4062-85DB-81073FF2E0E7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1" creationId="{CB909E2F-B6B7-444A-B108-D9F34EADCD1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2" creationId="{B2C4E0FD-BDB1-41C4-93CC-8608D4566D48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5" creationId="{E4B6376D-7C36-4A52-A4DD-B3785D981754}"/>
          </ac:spMkLst>
        </pc:spChg>
        <pc:spChg chg="add mod">
          <ac:chgData name="lee kangwook" userId="358766d1acadafad" providerId="LiveId" clId="{F10B5B5C-6DD8-48B9-855D-C4294E6F4215}" dt="2021-12-13T08:37:22.576" v="3808" actId="20577"/>
          <ac:spMkLst>
            <pc:docMk/>
            <pc:sldMk cId="81633908" sldId="482"/>
            <ac:spMk id="26" creationId="{8ABEB084-CCC1-4FD0-AB53-1CF1DC29AEF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27" creationId="{0AC1BB7F-6A23-4C1B-A0C1-638B539B5401}"/>
          </ac:spMkLst>
        </pc:spChg>
        <pc:spChg chg="add mod">
          <ac:chgData name="lee kangwook" userId="358766d1acadafad" providerId="LiveId" clId="{F10B5B5C-6DD8-48B9-855D-C4294E6F4215}" dt="2021-12-13T08:40:07.588" v="3865" actId="1035"/>
          <ac:spMkLst>
            <pc:docMk/>
            <pc:sldMk cId="81633908" sldId="482"/>
            <ac:spMk id="28" creationId="{E55EAF9B-3198-4D1A-83CE-66CB05207CE0}"/>
          </ac:spMkLst>
        </pc:spChg>
        <pc:spChg chg="add mod">
          <ac:chgData name="lee kangwook" userId="358766d1acadafad" providerId="LiveId" clId="{F10B5B5C-6DD8-48B9-855D-C4294E6F4215}" dt="2021-12-13T08:42:18.181" v="3913" actId="1076"/>
          <ac:spMkLst>
            <pc:docMk/>
            <pc:sldMk cId="81633908" sldId="482"/>
            <ac:spMk id="30" creationId="{27C7738C-C1A1-487A-B0CA-977CE7F10F36}"/>
          </ac:spMkLst>
        </pc:spChg>
        <pc:spChg chg="add mod">
          <ac:chgData name="lee kangwook" userId="358766d1acadafad" providerId="LiveId" clId="{F10B5B5C-6DD8-48B9-855D-C4294E6F4215}" dt="2021-12-13T08:43:23.657" v="3936" actId="1076"/>
          <ac:spMkLst>
            <pc:docMk/>
            <pc:sldMk cId="81633908" sldId="482"/>
            <ac:spMk id="31" creationId="{13C76F00-018E-467B-86B9-A6EBEDB72BFB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5" creationId="{F3390028-EC31-4BA7-B971-6D96279DF1B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6" creationId="{2C0F51C8-BC48-41E2-8292-F3DF591F4075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7" creationId="{54B24A73-33CF-4A0C-A43D-A7303276DDCD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8" creationId="{7F00459B-C624-48B9-BD52-E990903D588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39" creationId="{AC4E8C76-779E-458F-B5CA-ECAC4CE6453F}"/>
          </ac:spMkLst>
        </pc:spChg>
        <pc:spChg chg="mod">
          <ac:chgData name="lee kangwook" userId="358766d1acadafad" providerId="LiveId" clId="{F10B5B5C-6DD8-48B9-855D-C4294E6F4215}" dt="2021-12-18T02:56:11.148" v="4804"/>
          <ac:spMkLst>
            <pc:docMk/>
            <pc:sldMk cId="81633908" sldId="482"/>
            <ac:spMk id="40" creationId="{ECC9F25A-22D1-4398-94E1-C44B324BD708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1" creationId="{0998D111-2DFC-4F02-AB3F-01D72673EE00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3" creationId="{AE86091B-C7CC-44BF-B869-B027E8F9EE55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4" creationId="{1C92F6ED-2179-44FE-B42F-552E63D5D2D3}"/>
          </ac:spMkLst>
        </pc:spChg>
        <pc:spChg chg="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5" creationId="{F61B701D-3E27-4C86-B124-0EA548CCBC2F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6" creationId="{F98868EF-EF59-4856-8E71-E941531C6845}"/>
          </ac:spMkLst>
        </pc:spChg>
        <pc:spChg chg="add mod">
          <ac:chgData name="lee kangwook" userId="358766d1acadafad" providerId="LiveId" clId="{F10B5B5C-6DD8-48B9-855D-C4294E6F4215}" dt="2021-12-13T08:37:09.532" v="3806" actId="1035"/>
          <ac:spMkLst>
            <pc:docMk/>
            <pc:sldMk cId="81633908" sldId="482"/>
            <ac:spMk id="47" creationId="{6E7FB62E-3E3C-4D72-884D-6E3DA8A83032}"/>
          </ac:spMkLst>
        </pc:spChg>
        <pc:spChg chg="add mod">
          <ac:chgData name="lee kangwook" userId="358766d1acadafad" providerId="LiveId" clId="{F10B5B5C-6DD8-48B9-855D-C4294E6F4215}" dt="2021-12-13T08:37:38.845" v="3811" actId="20577"/>
          <ac:spMkLst>
            <pc:docMk/>
            <pc:sldMk cId="81633908" sldId="482"/>
            <ac:spMk id="48" creationId="{4272AD34-4216-452C-827F-8536582F0710}"/>
          </ac:spMkLst>
        </pc:spChg>
        <pc:spChg chg="add mod">
          <ac:chgData name="lee kangwook" userId="358766d1acadafad" providerId="LiveId" clId="{F10B5B5C-6DD8-48B9-855D-C4294E6F4215}" dt="2021-12-13T08:37:56.072" v="3816" actId="20577"/>
          <ac:spMkLst>
            <pc:docMk/>
            <pc:sldMk cId="81633908" sldId="482"/>
            <ac:spMk id="49" creationId="{11CC4529-AA2F-49A6-A67D-6C03080D1A43}"/>
          </ac:spMkLst>
        </pc:spChg>
        <pc:spChg chg="add mod">
          <ac:chgData name="lee kangwook" userId="358766d1acadafad" providerId="LiveId" clId="{F10B5B5C-6DD8-48B9-855D-C4294E6F4215}" dt="2021-12-13T08:40:07.588" v="3865" actId="1035"/>
          <ac:spMkLst>
            <pc:docMk/>
            <pc:sldMk cId="81633908" sldId="482"/>
            <ac:spMk id="50" creationId="{3D255C2C-24E2-4CA1-9143-34923F0430EB}"/>
          </ac:spMkLst>
        </pc:spChg>
        <pc:spChg chg="add mod">
          <ac:chgData name="lee kangwook" userId="358766d1acadafad" providerId="LiveId" clId="{F10B5B5C-6DD8-48B9-855D-C4294E6F4215}" dt="2021-12-13T08:40:30.999" v="3868"/>
          <ac:spMkLst>
            <pc:docMk/>
            <pc:sldMk cId="81633908" sldId="482"/>
            <ac:spMk id="51" creationId="{8E608E01-206B-4162-BD89-5CA4C44E70D9}"/>
          </ac:spMkLst>
        </pc:spChg>
        <pc:spChg chg="add del mod">
          <ac:chgData name="lee kangwook" userId="358766d1acadafad" providerId="LiveId" clId="{F10B5B5C-6DD8-48B9-855D-C4294E6F4215}" dt="2021-12-13T08:41:10.998" v="3893" actId="478"/>
          <ac:spMkLst>
            <pc:docMk/>
            <pc:sldMk cId="81633908" sldId="482"/>
            <ac:spMk id="52" creationId="{0109EF64-4311-4DDD-B13D-C68F536887B4}"/>
          </ac:spMkLst>
        </pc:spChg>
        <pc:spChg chg="add mod">
          <ac:chgData name="lee kangwook" userId="358766d1acadafad" providerId="LiveId" clId="{F10B5B5C-6DD8-48B9-855D-C4294E6F4215}" dt="2021-12-13T08:42:29.274" v="3916" actId="20577"/>
          <ac:spMkLst>
            <pc:docMk/>
            <pc:sldMk cId="81633908" sldId="482"/>
            <ac:spMk id="54" creationId="{06C4B99D-B49E-4BD0-BD0E-EE7342C9E36A}"/>
          </ac:spMkLst>
        </pc:spChg>
        <pc:spChg chg="add del mod">
          <ac:chgData name="lee kangwook" userId="358766d1acadafad" providerId="LiveId" clId="{F10B5B5C-6DD8-48B9-855D-C4294E6F4215}" dt="2021-12-13T08:48:45.317" v="3938"/>
          <ac:spMkLst>
            <pc:docMk/>
            <pc:sldMk cId="81633908" sldId="482"/>
            <ac:spMk id="56" creationId="{3A1A488C-8AE8-46E3-9628-9544C9F97377}"/>
          </ac:spMkLst>
        </pc:spChg>
        <pc:spChg chg="mod">
          <ac:chgData name="lee kangwook" userId="358766d1acadafad" providerId="LiveId" clId="{F10B5B5C-6DD8-48B9-855D-C4294E6F4215}" dt="2021-12-13T08:40:02.151" v="3844" actId="1076"/>
          <ac:spMkLst>
            <pc:docMk/>
            <pc:sldMk cId="81633908" sldId="482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4" creationId="{EF24919F-FFFE-4F06-93AB-3E7A07BCFB90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8" creationId="{E59FC04B-9BC3-48E2-B9D0-A7541D44D5BD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0" creationId="{C4B34553-F8B2-4CAD-B528-21BBC5176BD0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3" creationId="{44E5CFEF-F55D-4E25-92CE-108D69D7AE46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16" creationId="{1FE560D3-A719-4EEB-98ED-A550C3842D12}"/>
          </ac:cxnSpMkLst>
        </pc:cxnChg>
        <pc:cxnChg chg="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20" creationId="{A01B4AA4-ADF4-4988-83F4-8BA8F86E6129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24" creationId="{9688C4B4-86BF-43F1-935F-991433C223EF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32" creationId="{961EE6BB-FB59-4FA1-9172-D64D631747C0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33" creationId="{A3A9AE28-D5F3-404C-A004-181C49B3F063}"/>
          </ac:cxnSpMkLst>
        </pc:cxnChg>
        <pc:cxnChg chg="add mod">
          <ac:chgData name="lee kangwook" userId="358766d1acadafad" providerId="LiveId" clId="{F10B5B5C-6DD8-48B9-855D-C4294E6F4215}" dt="2021-12-13T08:37:09.532" v="3806" actId="1035"/>
          <ac:cxnSpMkLst>
            <pc:docMk/>
            <pc:sldMk cId="81633908" sldId="482"/>
            <ac:cxnSpMk id="42" creationId="{AE846B08-D3C8-4182-888A-149D4A24B975}"/>
          </ac:cxnSpMkLst>
        </pc:cxnChg>
      </pc:sldChg>
      <pc:sldChg chg="add del">
        <pc:chgData name="lee kangwook" userId="358766d1acadafad" providerId="LiveId" clId="{F10B5B5C-6DD8-48B9-855D-C4294E6F4215}" dt="2021-12-13T08:33:23.603" v="3742"/>
        <pc:sldMkLst>
          <pc:docMk/>
          <pc:sldMk cId="1202921609" sldId="483"/>
        </pc:sldMkLst>
      </pc:sldChg>
      <pc:sldChg chg="addSp delSp modSp add mod">
        <pc:chgData name="lee kangwook" userId="358766d1acadafad" providerId="LiveId" clId="{F10B5B5C-6DD8-48B9-855D-C4294E6F4215}" dt="2021-12-18T02:46:47.712" v="4731" actId="14100"/>
        <pc:sldMkLst>
          <pc:docMk/>
          <pc:sldMk cId="1315076453" sldId="483"/>
        </pc:sldMkLst>
        <pc:spChg chg="add mod">
          <ac:chgData name="lee kangwook" userId="358766d1acadafad" providerId="LiveId" clId="{F10B5B5C-6DD8-48B9-855D-C4294E6F4215}" dt="2021-12-13T08:56:18.950" v="4341" actId="1037"/>
          <ac:spMkLst>
            <pc:docMk/>
            <pc:sldMk cId="1315076453" sldId="483"/>
            <ac:spMk id="2" creationId="{C75FEE78-F13F-4ED3-8878-A3199E42772D}"/>
          </ac:spMkLst>
        </pc:spChg>
        <pc:spChg chg="add mod">
          <ac:chgData name="lee kangwook" userId="358766d1acadafad" providerId="LiveId" clId="{F10B5B5C-6DD8-48B9-855D-C4294E6F4215}" dt="2021-12-13T08:57:20.432" v="4354" actId="255"/>
          <ac:spMkLst>
            <pc:docMk/>
            <pc:sldMk cId="1315076453" sldId="483"/>
            <ac:spMk id="3" creationId="{A6B66276-86F2-4E90-B3AF-452C7A16FBA9}"/>
          </ac:spMkLst>
        </pc:spChg>
        <pc:spChg chg="add del">
          <ac:chgData name="lee kangwook" userId="358766d1acadafad" providerId="LiveId" clId="{F10B5B5C-6DD8-48B9-855D-C4294E6F4215}" dt="2021-12-13T08:52:32.568" v="4013" actId="11529"/>
          <ac:spMkLst>
            <pc:docMk/>
            <pc:sldMk cId="1315076453" sldId="483"/>
            <ac:spMk id="5" creationId="{E2CA6FC3-F6F9-46A6-98D8-14DADDBF8B8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6" creationId="{814E4F90-C3AF-46C5-8D99-38401662321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11" creationId="{2B4BE06C-7A7F-4227-9363-C454D1BA5169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1" creationId="{CB909E2F-B6B7-444A-B108-D9F34EADCD1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2" creationId="{B2C4E0FD-BDB1-41C4-93CC-8608D4566D4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5" creationId="{E4B6376D-7C36-4A52-A4DD-B3785D981754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6" creationId="{8ABEB084-CCC1-4FD0-AB53-1CF1DC29AEF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7" creationId="{0AC1BB7F-6A23-4C1B-A0C1-638B539B5401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28" creationId="{E55EAF9B-3198-4D1A-83CE-66CB05207CE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0" creationId="{27C7738C-C1A1-487A-B0CA-977CE7F10F36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1" creationId="{13C76F00-018E-467B-86B9-A6EBEDB72BF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5" creationId="{F3390028-EC31-4BA7-B971-6D96279DF1B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6" creationId="{2C0F51C8-BC48-41E2-8292-F3DF591F407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7" creationId="{54B24A73-33CF-4A0C-A43D-A7303276DDCD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8" creationId="{7F00459B-C624-48B9-BD52-E990903D588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39" creationId="{AC4E8C76-779E-458F-B5CA-ECAC4CE6453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0" creationId="{ECC9F25A-22D1-4398-94E1-C44B324BD708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1" creationId="{0998D111-2DFC-4F02-AB3F-01D72673EE0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3" creationId="{AE86091B-C7CC-44BF-B869-B027E8F9EE5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4" creationId="{1C92F6ED-2179-44FE-B42F-552E63D5D2D3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5" creationId="{F61B701D-3E27-4C86-B124-0EA548CCBC2F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6" creationId="{F98868EF-EF59-4856-8E71-E941531C6845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7" creationId="{6E7FB62E-3E3C-4D72-884D-6E3DA8A83032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8" creationId="{4272AD34-4216-452C-827F-8536582F0710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49" creationId="{11CC4529-AA2F-49A6-A67D-6C03080D1A43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0" creationId="{3D255C2C-24E2-4CA1-9143-34923F0430EB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1" creationId="{8E608E01-206B-4162-BD89-5CA4C44E70D9}"/>
          </ac:spMkLst>
        </pc:spChg>
        <pc:spChg chg="del">
          <ac:chgData name="lee kangwook" userId="358766d1acadafad" providerId="LiveId" clId="{F10B5B5C-6DD8-48B9-855D-C4294E6F4215}" dt="2021-12-13T08:49:21.625" v="3991" actId="478"/>
          <ac:spMkLst>
            <pc:docMk/>
            <pc:sldMk cId="1315076453" sldId="483"/>
            <ac:spMk id="54" creationId="{06C4B99D-B49E-4BD0-BD0E-EE7342C9E36A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57" creationId="{9585ACC8-EA25-494B-9B5A-9E1A9E609A02}"/>
          </ac:spMkLst>
        </pc:spChg>
        <pc:spChg chg="add mod">
          <ac:chgData name="lee kangwook" userId="358766d1acadafad" providerId="LiveId" clId="{F10B5B5C-6DD8-48B9-855D-C4294E6F4215}" dt="2021-12-18T02:46:30.803" v="4729" actId="14100"/>
          <ac:spMkLst>
            <pc:docMk/>
            <pc:sldMk cId="1315076453" sldId="483"/>
            <ac:spMk id="58" creationId="{BEED8879-1C35-4CE2-AAA6-790D5DD934F9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67" creationId="{7E16E6D2-6031-49FB-B56B-FD7F6AB5D7F7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68" creationId="{776535E3-9F4C-4A17-ACB4-6732C26A75EB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73" creationId="{A27E2CC7-60AB-4BC8-B5D2-05FABFC7BF53}"/>
          </ac:spMkLst>
        </pc:spChg>
        <pc:spChg chg="add mod">
          <ac:chgData name="lee kangwook" userId="358766d1acadafad" providerId="LiveId" clId="{F10B5B5C-6DD8-48B9-855D-C4294E6F4215}" dt="2021-12-18T02:46:47.712" v="4731" actId="14100"/>
          <ac:spMkLst>
            <pc:docMk/>
            <pc:sldMk cId="1315076453" sldId="483"/>
            <ac:spMk id="74" creationId="{B4505BE1-EB0E-457F-BB08-3DD0C1B4CCF3}"/>
          </ac:spMkLst>
        </pc:spChg>
        <pc:spChg chg="add del mod">
          <ac:chgData name="lee kangwook" userId="358766d1acadafad" providerId="LiveId" clId="{F10B5B5C-6DD8-48B9-855D-C4294E6F4215}" dt="2021-12-13T08:55:36.150" v="4236"/>
          <ac:spMkLst>
            <pc:docMk/>
            <pc:sldMk cId="1315076453" sldId="483"/>
            <ac:spMk id="81" creationId="{BAB694E0-774E-4AAC-A666-9B8D292A84C4}"/>
          </ac:spMkLst>
        </pc:spChg>
        <pc:spChg chg="add del mod">
          <ac:chgData name="lee kangwook" userId="358766d1acadafad" providerId="LiveId" clId="{F10B5B5C-6DD8-48B9-855D-C4294E6F4215}" dt="2021-12-13T08:55:36.150" v="4236"/>
          <ac:spMkLst>
            <pc:docMk/>
            <pc:sldMk cId="1315076453" sldId="483"/>
            <ac:spMk id="82" creationId="{A2244226-CB36-49A7-8837-1035F5219A8F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3" creationId="{559690C2-7F67-49E4-B08E-EB092A7269A3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4" creationId="{5F17E5D6-44FD-409E-BB91-77D532B43B7B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89" creationId="{1AD3F608-117F-4535-82CD-00FDC58F2482}"/>
          </ac:spMkLst>
        </pc:spChg>
        <pc:spChg chg="add mod">
          <ac:chgData name="lee kangwook" userId="358766d1acadafad" providerId="LiveId" clId="{F10B5B5C-6DD8-48B9-855D-C4294E6F4215}" dt="2021-12-13T08:59:51.112" v="4394" actId="1037"/>
          <ac:spMkLst>
            <pc:docMk/>
            <pc:sldMk cId="1315076453" sldId="483"/>
            <ac:spMk id="90" creationId="{F82A5CA6-9CF3-4DED-A496-CE3CB1DA20A7}"/>
          </ac:spMkLst>
        </pc:spChg>
        <pc:spChg chg="add mod">
          <ac:chgData name="lee kangwook" userId="358766d1acadafad" providerId="LiveId" clId="{F10B5B5C-6DD8-48B9-855D-C4294E6F4215}" dt="2021-12-13T09:00:18.682" v="4396" actId="1076"/>
          <ac:spMkLst>
            <pc:docMk/>
            <pc:sldMk cId="1315076453" sldId="483"/>
            <ac:spMk id="97" creationId="{DE55DCC8-D16C-4F98-9E90-14A31FFED6CC}"/>
          </ac:spMkLst>
        </pc:spChg>
        <pc:spChg chg="add del mod">
          <ac:chgData name="lee kangwook" userId="358766d1acadafad" providerId="LiveId" clId="{F10B5B5C-6DD8-48B9-855D-C4294E6F4215}" dt="2021-12-13T09:00:26.599" v="4398"/>
          <ac:spMkLst>
            <pc:docMk/>
            <pc:sldMk cId="1315076453" sldId="483"/>
            <ac:spMk id="104" creationId="{5A04C96E-3E30-4238-9464-E6A5CBB4A197}"/>
          </ac:spMkLst>
        </pc:spChg>
        <pc:spChg chg="add mod">
          <ac:chgData name="lee kangwook" userId="358766d1acadafad" providerId="LiveId" clId="{F10B5B5C-6DD8-48B9-855D-C4294E6F4215}" dt="2021-12-13T09:01:13.360" v="4426" actId="1076"/>
          <ac:spMkLst>
            <pc:docMk/>
            <pc:sldMk cId="1315076453" sldId="483"/>
            <ac:spMk id="111" creationId="{F273CDD7-40B6-4ED4-A1B9-F9B03D0E8416}"/>
          </ac:spMkLst>
        </pc:spChg>
        <pc:spChg chg="mod">
          <ac:chgData name="lee kangwook" userId="358766d1acadafad" providerId="LiveId" clId="{F10B5B5C-6DD8-48B9-855D-C4294E6F4215}" dt="2021-12-13T08:58:42.523" v="4379" actId="1076"/>
          <ac:spMkLst>
            <pc:docMk/>
            <pc:sldMk cId="1315076453" sldId="483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3T08:56:18.950" v="4341" actId="1037"/>
          <ac:picMkLst>
            <pc:docMk/>
            <pc:sldMk cId="1315076453" sldId="483"/>
            <ac:picMk id="52" creationId="{4797B9AE-E8A9-472E-B1D6-4E1B9ECED6DD}"/>
          </ac:picMkLst>
        </pc:pic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4" creationId="{EF24919F-FFFE-4F06-93AB-3E7A07BCFB9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8" creationId="{E59FC04B-9BC3-48E2-B9D0-A7541D44D5BD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9" creationId="{9F7C4DB5-21BA-4BC8-9A86-154E6A67B3B5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0" creationId="{C4B34553-F8B2-4CAD-B528-21BBC5176BD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3" creationId="{44E5CFEF-F55D-4E25-92CE-108D69D7AE46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16" creationId="{1FE560D3-A719-4EEB-98ED-A550C3842D12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20" creationId="{A01B4AA4-ADF4-4988-83F4-8BA8F86E6129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24" creationId="{9688C4B4-86BF-43F1-935F-991433C223EF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32" creationId="{961EE6BB-FB59-4FA1-9172-D64D631747C0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33" creationId="{A3A9AE28-D5F3-404C-A004-181C49B3F063}"/>
          </ac:cxnSpMkLst>
        </pc:cxnChg>
        <pc:cxnChg chg="del">
          <ac:chgData name="lee kangwook" userId="358766d1acadafad" providerId="LiveId" clId="{F10B5B5C-6DD8-48B9-855D-C4294E6F4215}" dt="2021-12-13T08:49:21.625" v="3991" actId="478"/>
          <ac:cxnSpMkLst>
            <pc:docMk/>
            <pc:sldMk cId="1315076453" sldId="483"/>
            <ac:cxnSpMk id="42" creationId="{AE846B08-D3C8-4182-888A-149D4A24B975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3" creationId="{359266CC-7805-4D68-A31A-6174493108B9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5" creationId="{C3C1ADCB-91A7-4AE1-8AD4-0B9763E4EEAA}"/>
          </ac:cxnSpMkLst>
        </pc:cxnChg>
        <pc:cxnChg chg="add mod">
          <ac:chgData name="lee kangwook" userId="358766d1acadafad" providerId="LiveId" clId="{F10B5B5C-6DD8-48B9-855D-C4294E6F4215}" dt="2021-12-13T08:56:18.950" v="4341" actId="1037"/>
          <ac:cxnSpMkLst>
            <pc:docMk/>
            <pc:sldMk cId="1315076453" sldId="483"/>
            <ac:cxnSpMk id="56" creationId="{5638388C-1584-4FEA-B0E8-00F435D917B1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59" creationId="{0089CE47-A2BC-423E-9486-BBF4F41444A8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2" creationId="{068D997D-0707-445E-972F-B38978E555C2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3" creationId="{C041E95E-FC8C-43EF-BE8C-9A6D0270D470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4" creationId="{8237B3B6-CEBE-44E8-B561-3487C3DC18F8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5" creationId="{FBAB3289-1F7E-44A6-BB34-AD2130405A0A}"/>
          </ac:cxnSpMkLst>
        </pc:cxnChg>
        <pc:cxnChg chg="add mod">
          <ac:chgData name="lee kangwook" userId="358766d1acadafad" providerId="LiveId" clId="{F10B5B5C-6DD8-48B9-855D-C4294E6F4215}" dt="2021-12-13T08:59:09.234" v="4383" actId="1037"/>
          <ac:cxnSpMkLst>
            <pc:docMk/>
            <pc:sldMk cId="1315076453" sldId="483"/>
            <ac:cxnSpMk id="66" creationId="{F7C3B48F-E7AA-4D72-ACA4-0269545C39DA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69" creationId="{B45A0EB4-9826-493E-BDDA-C9B7D11233E7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0" creationId="{F512F1AE-73A5-436B-B8E1-00676BB23F0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1" creationId="{15214A46-6C42-49AF-A0BB-90A0274BCDEB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2" creationId="{2BFD7B15-43E1-4D2A-95A6-6A32B33D29D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5" creationId="{999DC94E-354F-49E5-9D35-CD7BD085FAE5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6" creationId="{6F13336F-85B4-435F-9D82-BEC238945C80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7" creationId="{C2B93CF4-548A-41FD-BF1F-702EC8C02C81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8" creationId="{4892B883-3E5B-46C8-820D-EBD02076289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79" creationId="{8DE891D1-D380-4A89-8F2A-2DBA2DC9344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0" creationId="{ADD3A19B-68D7-4CC5-AB49-6F2A5BE8688E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5" creationId="{AE1AD9C3-51F4-4D8F-BC20-C98D5BC1223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6" creationId="{DC0F257A-3B34-4272-87C3-7A05D3A5739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7" creationId="{7D4F21CB-D37D-4C98-8F50-75FE3F10401C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88" creationId="{F477EABA-A3F3-4296-AE6D-6152FA0409E5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1" creationId="{2F7B5C85-94F5-4371-9FBF-5C5A63C1001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2" creationId="{1D8EB910-06DB-4C65-868B-F1A17722108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3" creationId="{F0A0CB8C-2842-4235-8190-F50647BF6922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4" creationId="{A9DF2384-7605-4A8C-BC68-2C6E7E2A6EF4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5" creationId="{B833ED2B-4822-41C4-A246-B36984599656}"/>
          </ac:cxnSpMkLst>
        </pc:cxnChg>
        <pc:cxnChg chg="add mod">
          <ac:chgData name="lee kangwook" userId="358766d1acadafad" providerId="LiveId" clId="{F10B5B5C-6DD8-48B9-855D-C4294E6F4215}" dt="2021-12-13T08:59:51.112" v="4394" actId="1037"/>
          <ac:cxnSpMkLst>
            <pc:docMk/>
            <pc:sldMk cId="1315076453" sldId="483"/>
            <ac:cxnSpMk id="96" creationId="{FB3A2982-72BE-4265-BD98-0FCE907A64D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98" creationId="{3F2DFD54-ECB2-4231-959E-B1FD2A9FA769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99" creationId="{2F8C369A-32EA-4E02-A8B6-79EA1DB62F3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0" creationId="{C6F3AF85-DA96-44B2-ABFD-A84FC814061E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1" creationId="{655F53AD-1BBC-4716-8A61-7A0EE0C53021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2" creationId="{874AEE40-E1EA-4D86-8DCB-320E0095688A}"/>
          </ac:cxnSpMkLst>
        </pc:cxnChg>
        <pc:cxnChg chg="add del mod">
          <ac:chgData name="lee kangwook" userId="358766d1acadafad" providerId="LiveId" clId="{F10B5B5C-6DD8-48B9-855D-C4294E6F4215}" dt="2021-12-13T09:00:26.599" v="4398"/>
          <ac:cxnSpMkLst>
            <pc:docMk/>
            <pc:sldMk cId="1315076453" sldId="483"/>
            <ac:cxnSpMk id="103" creationId="{6F454616-1792-4979-B022-7657592BF251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5" creationId="{75AC7DA4-412C-4A15-A1FF-14FC0C0CF4E5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6" creationId="{BFDCF1C4-37FE-432F-A3F8-35E027041573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7" creationId="{817A0F2A-6F76-4BBB-A5E0-B75BF1C7F8C3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8" creationId="{40B51968-F0BF-40C9-82F4-02FD94873439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09" creationId="{4D7B0731-C5DD-4193-B4A8-0454270D73A6}"/>
          </ac:cxnSpMkLst>
        </pc:cxnChg>
        <pc:cxnChg chg="add mod">
          <ac:chgData name="lee kangwook" userId="358766d1acadafad" providerId="LiveId" clId="{F10B5B5C-6DD8-48B9-855D-C4294E6F4215}" dt="2021-12-13T09:00:34.307" v="4418" actId="1037"/>
          <ac:cxnSpMkLst>
            <pc:docMk/>
            <pc:sldMk cId="1315076453" sldId="483"/>
            <ac:cxnSpMk id="110" creationId="{6FF43D45-ACCF-4F0D-9875-FBCC4691E1E4}"/>
          </ac:cxnSpMkLst>
        </pc:cxnChg>
      </pc:sldChg>
      <pc:sldChg chg="addSp delSp modSp add mod">
        <pc:chgData name="lee kangwook" userId="358766d1acadafad" providerId="LiveId" clId="{F10B5B5C-6DD8-48B9-855D-C4294E6F4215}" dt="2021-12-13T09:10:10.619" v="4669" actId="1035"/>
        <pc:sldMkLst>
          <pc:docMk/>
          <pc:sldMk cId="1562551566" sldId="484"/>
        </pc:sldMkLst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2" creationId="{C75FEE78-F13F-4ED3-8878-A3199E42772D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3" creationId="{A6B66276-86F2-4E90-B3AF-452C7A16FBA9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4" creationId="{4FB4F434-7AA8-4BC6-9B7E-77A4916B57FF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2" creationId="{DB31BBA4-5BC7-4BF8-AC51-D56AB97439E0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3" creationId="{D7652D80-0662-4FB0-8450-E027990B52E5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4" creationId="{40C42336-4AF8-4C6E-B3D0-B02D87DDDD2D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5" creationId="{58EBD86F-55C0-44F7-A8CD-B1F1297644E9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57" creationId="{9585ACC8-EA25-494B-9B5A-9E1A9E609A02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58" creationId="{BEED8879-1C35-4CE2-AAA6-790D5DD934F9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60" creationId="{EBFB27A9-C77A-42EA-9633-43BE253EE1AA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67" creationId="{7E16E6D2-6031-49FB-B56B-FD7F6AB5D7F7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68" creationId="{776535E3-9F4C-4A17-ACB4-6732C26A75EB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73" creationId="{A27E2CC7-60AB-4BC8-B5D2-05FABFC7BF5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74" creationId="{B4505BE1-EB0E-457F-BB08-3DD0C1B4CCF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3" creationId="{559690C2-7F67-49E4-B08E-EB092A7269A3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4" creationId="{5F17E5D6-44FD-409E-BB91-77D532B43B7B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89" creationId="{1AD3F608-117F-4535-82CD-00FDC58F2482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90" creationId="{F82A5CA6-9CF3-4DED-A496-CE3CB1DA20A7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97" creationId="{DE55DCC8-D16C-4F98-9E90-14A31FFED6CC}"/>
          </ac:spMkLst>
        </pc:spChg>
        <pc:spChg chg="del">
          <ac:chgData name="lee kangwook" userId="358766d1acadafad" providerId="LiveId" clId="{F10B5B5C-6DD8-48B9-855D-C4294E6F4215}" dt="2021-12-13T09:01:25.903" v="4428" actId="478"/>
          <ac:spMkLst>
            <pc:docMk/>
            <pc:sldMk cId="1562551566" sldId="484"/>
            <ac:spMk id="111" creationId="{F273CDD7-40B6-4ED4-A1B9-F9B03D0E8416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5" creationId="{7D078118-5679-4BAC-96AD-9DB339A2EB68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6" creationId="{9BC85EC4-D4D1-460B-A20C-482251753923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7" creationId="{4345C3E2-9AE9-4169-BEAF-0C5117E0E4AB}"/>
          </ac:spMkLst>
        </pc:spChg>
        <pc:spChg chg="add mod">
          <ac:chgData name="lee kangwook" userId="358766d1acadafad" providerId="LiveId" clId="{F10B5B5C-6DD8-48B9-855D-C4294E6F4215}" dt="2021-12-13T09:10:10.619" v="4669" actId="1035"/>
          <ac:spMkLst>
            <pc:docMk/>
            <pc:sldMk cId="1562551566" sldId="484"/>
            <ac:spMk id="118" creationId="{3B54588F-B249-43D6-A1B6-245F12B1A03B}"/>
          </ac:spMkLst>
        </pc:spChg>
        <pc:picChg chg="del">
          <ac:chgData name="lee kangwook" userId="358766d1acadafad" providerId="LiveId" clId="{F10B5B5C-6DD8-48B9-855D-C4294E6F4215}" dt="2021-12-13T09:01:28.935" v="4429" actId="478"/>
          <ac:picMkLst>
            <pc:docMk/>
            <pc:sldMk cId="1562551566" sldId="484"/>
            <ac:picMk id="52" creationId="{4797B9AE-E8A9-472E-B1D6-4E1B9ECED6DD}"/>
          </ac:picMkLst>
        </pc:picChg>
        <pc:cxnChg chg="add del">
          <ac:chgData name="lee kangwook" userId="358766d1acadafad" providerId="LiveId" clId="{F10B5B5C-6DD8-48B9-855D-C4294E6F4215}" dt="2021-12-13T09:02:38.750" v="4436" actId="11529"/>
          <ac:cxnSpMkLst>
            <pc:docMk/>
            <pc:sldMk cId="1562551566" sldId="484"/>
            <ac:cxnSpMk id="6" creationId="{495F7119-BEDA-4231-8A17-8FBA851107E0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" creationId="{89B12EE7-8FCC-446C-9A2E-E59F86A3B08F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" creationId="{9F7C4DB5-21BA-4BC8-9A86-154E6A67B3B5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" creationId="{ABD96CE9-8D11-4AC8-BAEE-5C26E0CE8BD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7" creationId="{CCED9BC3-0FA4-41AF-9E7A-C923CB07448F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3" creationId="{359266CC-7805-4D68-A31A-6174493108B9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5" creationId="{C3C1ADCB-91A7-4AE1-8AD4-0B9763E4EEA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6" creationId="{5638388C-1584-4FEA-B0E8-00F435D917B1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59" creationId="{0089CE47-A2BC-423E-9486-BBF4F41444A8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2" creationId="{068D997D-0707-445E-972F-B38978E555C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3" creationId="{C041E95E-FC8C-43EF-BE8C-9A6D0270D470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4" creationId="{8237B3B6-CEBE-44E8-B561-3487C3DC18F8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5" creationId="{FBAB3289-1F7E-44A6-BB34-AD2130405A0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6" creationId="{F7C3B48F-E7AA-4D72-ACA4-0269545C39DA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69" creationId="{B45A0EB4-9826-493E-BDDA-C9B7D11233E7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0" creationId="{F512F1AE-73A5-436B-B8E1-00676BB23F0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1" creationId="{15214A46-6C42-49AF-A0BB-90A0274BCDEB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2" creationId="{2BFD7B15-43E1-4D2A-95A6-6A32B33D29D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5" creationId="{999DC94E-354F-49E5-9D35-CD7BD085FA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6" creationId="{6F13336F-85B4-435F-9D82-BEC238945C80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7" creationId="{C2B93CF4-548A-41FD-BF1F-702EC8C02C81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8" creationId="{4892B883-3E5B-46C8-820D-EBD02076289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79" creationId="{8DE891D1-D380-4A89-8F2A-2DBA2DC9344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0" creationId="{ADD3A19B-68D7-4CC5-AB49-6F2A5BE8688E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1" creationId="{9600F0F3-43F9-40F3-A887-5D5333299F9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82" creationId="{0DBA5951-7EC8-4524-8FC8-A71AC4C3C5EB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5" creationId="{AE1AD9C3-51F4-4D8F-BC20-C98D5BC1223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6" creationId="{DC0F257A-3B34-4272-87C3-7A05D3A5739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7" creationId="{7D4F21CB-D37D-4C98-8F50-75FE3F10401C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88" creationId="{F477EABA-A3F3-4296-AE6D-6152FA0409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1" creationId="{2F7B5C85-94F5-4371-9FBF-5C5A63C1001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2" creationId="{1D8EB910-06DB-4C65-868B-F1A17722108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3" creationId="{F0A0CB8C-2842-4235-8190-F50647BF6922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4" creationId="{A9DF2384-7605-4A8C-BC68-2C6E7E2A6EF4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5" creationId="{B833ED2B-4822-41C4-A246-B3698459965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96" creationId="{FB3A2982-72BE-4265-BD98-0FCE907A64D1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98" creationId="{B6AB9504-68D7-49B4-8F14-8CE0D324A3E3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99" creationId="{45AFDED7-E331-45E4-83D2-603B0A20B3E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0" creationId="{8C9E9F8D-6C5E-46BE-960B-10C3843C37DD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1" creationId="{889F6DD4-A8EA-4346-B720-B9DA32ACDA4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2" creationId="{A10DCEF3-D6BA-40C5-BF48-696A373B400A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3" creationId="{DEE7594B-3F7B-4530-9E99-769120B9ED45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04" creationId="{DF72DF9F-860C-443E-B6D9-3A6E540EF0C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5" creationId="{75AC7DA4-412C-4A15-A1FF-14FC0C0CF4E5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6" creationId="{BFDCF1C4-37FE-432F-A3F8-35E027041573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7" creationId="{817A0F2A-6F76-4BBB-A5E0-B75BF1C7F8C3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8" creationId="{40B51968-F0BF-40C9-82F4-02FD94873439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09" creationId="{4D7B0731-C5DD-4193-B4A8-0454270D73A6}"/>
          </ac:cxnSpMkLst>
        </pc:cxnChg>
        <pc:cxnChg chg="del">
          <ac:chgData name="lee kangwook" userId="358766d1acadafad" providerId="LiveId" clId="{F10B5B5C-6DD8-48B9-855D-C4294E6F4215}" dt="2021-12-13T09:01:25.903" v="4428" actId="478"/>
          <ac:cxnSpMkLst>
            <pc:docMk/>
            <pc:sldMk cId="1562551566" sldId="484"/>
            <ac:cxnSpMk id="110" creationId="{6FF43D45-ACCF-4F0D-9875-FBCC4691E1E4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2" creationId="{F8B7725C-940F-4A35-AB03-BAB9D440DB54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3" creationId="{92C4DD30-EAD0-4649-A491-5410F0632687}"/>
          </ac:cxnSpMkLst>
        </pc:cxnChg>
        <pc:cxnChg chg="add mod">
          <ac:chgData name="lee kangwook" userId="358766d1acadafad" providerId="LiveId" clId="{F10B5B5C-6DD8-48B9-855D-C4294E6F4215}" dt="2021-12-13T09:10:10.619" v="4669" actId="1035"/>
          <ac:cxnSpMkLst>
            <pc:docMk/>
            <pc:sldMk cId="1562551566" sldId="484"/>
            <ac:cxnSpMk id="114" creationId="{BBE30F54-4757-4027-8FB4-CA247CC62AB8}"/>
          </ac:cxnSpMkLst>
        </pc:cxnChg>
      </pc:sldChg>
      <pc:sldChg chg="addSp delSp modSp add mod">
        <pc:chgData name="lee kangwook" userId="358766d1acadafad" providerId="LiveId" clId="{F10B5B5C-6DD8-48B9-855D-C4294E6F4215}" dt="2021-12-18T03:32:42.440" v="5572" actId="1076"/>
        <pc:sldMkLst>
          <pc:docMk/>
          <pc:sldMk cId="1127200683" sldId="485"/>
        </pc:sldMkLst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4" creationId="{4FB4F434-7AA8-4BC6-9B7E-77A4916B57FF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2" creationId="{DB31BBA4-5BC7-4BF8-AC51-D56AB97439E0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3" creationId="{D7652D80-0662-4FB0-8450-E027990B52E5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4" creationId="{40C42336-4AF8-4C6E-B3D0-B02D87DDDD2D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5" creationId="{58EBD86F-55C0-44F7-A8CD-B1F1297644E9}"/>
          </ac:spMkLst>
        </pc:spChg>
        <pc:spChg chg="add mod">
          <ac:chgData name="lee kangwook" userId="358766d1acadafad" providerId="LiveId" clId="{F10B5B5C-6DD8-48B9-855D-C4294E6F4215}" dt="2021-12-18T03:09:46.022" v="5429"/>
          <ac:spMkLst>
            <pc:docMk/>
            <pc:sldMk cId="1127200683" sldId="485"/>
            <ac:spMk id="30" creationId="{AFF6E973-9F05-47D5-A55B-E5AE15B3277E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60" creationId="{EBFB27A9-C77A-42EA-9633-43BE253EE1AA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5" creationId="{7D078118-5679-4BAC-96AD-9DB339A2EB68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6" creationId="{9BC85EC4-D4D1-460B-A20C-482251753923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7" creationId="{4345C3E2-9AE9-4169-BEAF-0C5117E0E4AB}"/>
          </ac:spMkLst>
        </pc:spChg>
        <pc:spChg chg="del">
          <ac:chgData name="lee kangwook" userId="358766d1acadafad" providerId="LiveId" clId="{F10B5B5C-6DD8-48B9-855D-C4294E6F4215}" dt="2021-12-18T02:48:43.569" v="4733" actId="478"/>
          <ac:spMkLst>
            <pc:docMk/>
            <pc:sldMk cId="1127200683" sldId="485"/>
            <ac:spMk id="118" creationId="{3B54588F-B249-43D6-A1B6-245F12B1A03B}"/>
          </ac:spMkLst>
        </pc:spChg>
        <pc:spChg chg="mod">
          <ac:chgData name="lee kangwook" userId="358766d1acadafad" providerId="LiveId" clId="{F10B5B5C-6DD8-48B9-855D-C4294E6F4215}" dt="2021-12-18T02:50:59.080" v="4742" actId="20577"/>
          <ac:spMkLst>
            <pc:docMk/>
            <pc:sldMk cId="1127200683" sldId="48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2:53:05.246" v="4791"/>
          <ac:spMkLst>
            <pc:docMk/>
            <pc:sldMk cId="1127200683" sldId="485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03:32:42.440" v="5572" actId="1076"/>
          <ac:picMkLst>
            <pc:docMk/>
            <pc:sldMk cId="1127200683" sldId="485"/>
            <ac:picMk id="31" creationId="{019BDF93-CE71-4323-BCE9-33E1C511B37C}"/>
          </ac:picMkLst>
        </pc:pic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" creationId="{89B12EE7-8FCC-446C-9A2E-E59F86A3B08F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" creationId="{ABD96CE9-8D11-4AC8-BAEE-5C26E0CE8BD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7" creationId="{CCED9BC3-0FA4-41AF-9E7A-C923CB07448F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1" creationId="{9600F0F3-43F9-40F3-A887-5D5333299F9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82" creationId="{0DBA5951-7EC8-4524-8FC8-A71AC4C3C5EB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98" creationId="{B6AB9504-68D7-49B4-8F14-8CE0D324A3E3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99" creationId="{45AFDED7-E331-45E4-83D2-603B0A20B3E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0" creationId="{8C9E9F8D-6C5E-46BE-960B-10C3843C37DD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1" creationId="{889F6DD4-A8EA-4346-B720-B9DA32ACDA4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2" creationId="{A10DCEF3-D6BA-40C5-BF48-696A373B400A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3" creationId="{DEE7594B-3F7B-4530-9E99-769120B9ED45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04" creationId="{DF72DF9F-860C-443E-B6D9-3A6E540EF0C5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2" creationId="{F8B7725C-940F-4A35-AB03-BAB9D440DB54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3" creationId="{92C4DD30-EAD0-4649-A491-5410F0632687}"/>
          </ac:cxnSpMkLst>
        </pc:cxnChg>
        <pc:cxnChg chg="del">
          <ac:chgData name="lee kangwook" userId="358766d1acadafad" providerId="LiveId" clId="{F10B5B5C-6DD8-48B9-855D-C4294E6F4215}" dt="2021-12-18T02:48:43.569" v="4733" actId="478"/>
          <ac:cxnSpMkLst>
            <pc:docMk/>
            <pc:sldMk cId="1127200683" sldId="485"/>
            <ac:cxnSpMk id="114" creationId="{BBE30F54-4757-4027-8FB4-CA247CC62AB8}"/>
          </ac:cxnSpMkLst>
        </pc:cxnChg>
      </pc:sldChg>
      <pc:sldChg chg="addSp delSp modSp add mod">
        <pc:chgData name="lee kangwook" userId="358766d1acadafad" providerId="LiveId" clId="{F10B5B5C-6DD8-48B9-855D-C4294E6F4215}" dt="2021-12-18T04:21:29.577" v="5773" actId="1076"/>
        <pc:sldMkLst>
          <pc:docMk/>
          <pc:sldMk cId="358523329" sldId="486"/>
        </pc:sldMkLst>
        <pc:spChg chg="add mod">
          <ac:chgData name="lee kangwook" userId="358766d1acadafad" providerId="LiveId" clId="{F10B5B5C-6DD8-48B9-855D-C4294E6F4215}" dt="2021-12-18T04:18:17.922" v="5745" actId="1076"/>
          <ac:spMkLst>
            <pc:docMk/>
            <pc:sldMk cId="358523329" sldId="486"/>
            <ac:spMk id="4" creationId="{7809D33C-9FBD-49D4-9CD9-8F498B35557A}"/>
          </ac:spMkLst>
        </pc:spChg>
        <pc:spChg chg="add mod">
          <ac:chgData name="lee kangwook" userId="358766d1acadafad" providerId="LiveId" clId="{F10B5B5C-6DD8-48B9-855D-C4294E6F4215}" dt="2021-12-18T04:21:29.577" v="5773" actId="1076"/>
          <ac:spMkLst>
            <pc:docMk/>
            <pc:sldMk cId="358523329" sldId="486"/>
            <ac:spMk id="5" creationId="{246241D0-C55F-4BC5-B9E9-A15C6A671743}"/>
          </ac:spMkLst>
        </pc:spChg>
        <pc:spChg chg="add del">
          <ac:chgData name="lee kangwook" userId="358766d1acadafad" providerId="LiveId" clId="{F10B5B5C-6DD8-48B9-855D-C4294E6F4215}" dt="2021-12-18T04:12:09.068" v="5677" actId="22"/>
          <ac:spMkLst>
            <pc:docMk/>
            <pc:sldMk cId="358523329" sldId="486"/>
            <ac:spMk id="8" creationId="{8316FAD6-06C6-4E67-9924-C8D0E23A9B84}"/>
          </ac:spMkLst>
        </pc:spChg>
        <pc:spChg chg="add del">
          <ac:chgData name="lee kangwook" userId="358766d1acadafad" providerId="LiveId" clId="{F10B5B5C-6DD8-48B9-855D-C4294E6F4215}" dt="2021-12-18T04:12:14.884" v="5679" actId="22"/>
          <ac:spMkLst>
            <pc:docMk/>
            <pc:sldMk cId="358523329" sldId="486"/>
            <ac:spMk id="10" creationId="{A92E30F2-445B-4D95-AE86-2B4CEC10BE65}"/>
          </ac:spMkLst>
        </pc:spChg>
        <pc:spChg chg="mod">
          <ac:chgData name="lee kangwook" userId="358766d1acadafad" providerId="LiveId" clId="{F10B5B5C-6DD8-48B9-855D-C4294E6F4215}" dt="2021-12-18T03:35:37.392" v="5675" actId="20577"/>
          <ac:spMkLst>
            <pc:docMk/>
            <pc:sldMk cId="358523329" sldId="486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3:34:06.798" v="5649"/>
          <ac:spMkLst>
            <pc:docMk/>
            <pc:sldMk cId="358523329" sldId="486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04:18:15.030" v="5744" actId="1076"/>
          <ac:picMkLst>
            <pc:docMk/>
            <pc:sldMk cId="358523329" sldId="486"/>
            <ac:picMk id="11" creationId="{9FA8A171-A260-4908-8367-8821CE0BE22F}"/>
          </ac:picMkLst>
        </pc:picChg>
        <pc:picChg chg="del">
          <ac:chgData name="lee kangwook" userId="358766d1acadafad" providerId="LiveId" clId="{F10B5B5C-6DD8-48B9-855D-C4294E6F4215}" dt="2021-12-18T03:32:53.899" v="5574" actId="478"/>
          <ac:picMkLst>
            <pc:docMk/>
            <pc:sldMk cId="358523329" sldId="486"/>
            <ac:picMk id="31" creationId="{019BDF93-CE71-4323-BCE9-33E1C511B37C}"/>
          </ac:picMkLst>
        </pc:picChg>
      </pc:sldChg>
      <pc:sldChg chg="addSp delSp modSp add mod">
        <pc:chgData name="lee kangwook" userId="358766d1acadafad" providerId="LiveId" clId="{F10B5B5C-6DD8-48B9-855D-C4294E6F4215}" dt="2021-12-20T08:50:38.537" v="28389"/>
        <pc:sldMkLst>
          <pc:docMk/>
          <pc:sldMk cId="1471441644" sldId="487"/>
        </pc:sldMkLst>
        <pc:spChg chg="del">
          <ac:chgData name="lee kangwook" userId="358766d1acadafad" providerId="LiveId" clId="{F10B5B5C-6DD8-48B9-855D-C4294E6F4215}" dt="2021-12-20T07:57:33.131" v="27181" actId="478"/>
          <ac:spMkLst>
            <pc:docMk/>
            <pc:sldMk cId="1471441644" sldId="487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20T07:57:37.333" v="27182" actId="478"/>
          <ac:spMkLst>
            <pc:docMk/>
            <pc:sldMk cId="1471441644" sldId="487"/>
            <ac:spMk id="5" creationId="{246241D0-C55F-4BC5-B9E9-A15C6A671743}"/>
          </ac:spMkLst>
        </pc:spChg>
        <pc:spChg chg="add mod">
          <ac:chgData name="lee kangwook" userId="358766d1acadafad" providerId="LiveId" clId="{F10B5B5C-6DD8-48B9-855D-C4294E6F4215}" dt="2021-12-20T08:50:38.537" v="28389"/>
          <ac:spMkLst>
            <pc:docMk/>
            <pc:sldMk cId="1471441644" sldId="487"/>
            <ac:spMk id="9" creationId="{C7FA10F2-6CBB-44B2-B415-A6E155BE2228}"/>
          </ac:spMkLst>
        </pc:spChg>
        <pc:spChg chg="del">
          <ac:chgData name="lee kangwook" userId="358766d1acadafad" providerId="LiveId" clId="{F10B5B5C-6DD8-48B9-855D-C4294E6F4215}" dt="2021-12-20T08:50:37.449" v="28388" actId="478"/>
          <ac:spMkLst>
            <pc:docMk/>
            <pc:sldMk cId="1471441644" sldId="487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22:13.626" v="5781" actId="20577"/>
          <ac:spMkLst>
            <pc:docMk/>
            <pc:sldMk cId="1471441644" sldId="487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8:50:38.537" v="28389"/>
          <ac:picMkLst>
            <pc:docMk/>
            <pc:sldMk cId="1471441644" sldId="487"/>
            <ac:picMk id="10" creationId="{1D2AA98D-2715-462B-A756-52572F36E402}"/>
          </ac:picMkLst>
        </pc:picChg>
        <pc:picChg chg="del">
          <ac:chgData name="lee kangwook" userId="358766d1acadafad" providerId="LiveId" clId="{F10B5B5C-6DD8-48B9-855D-C4294E6F4215}" dt="2021-12-20T07:04:49.518" v="25989" actId="478"/>
          <ac:picMkLst>
            <pc:docMk/>
            <pc:sldMk cId="1471441644" sldId="487"/>
            <ac:picMk id="11" creationId="{9FA8A171-A260-4908-8367-8821CE0BE22F}"/>
          </ac:picMkLst>
        </pc:picChg>
      </pc:sldChg>
      <pc:sldChg chg="addSp delSp modSp add mod">
        <pc:chgData name="lee kangwook" userId="358766d1acadafad" providerId="LiveId" clId="{F10B5B5C-6DD8-48B9-855D-C4294E6F4215}" dt="2021-12-20T08:47:16.073" v="28387" actId="478"/>
        <pc:sldMkLst>
          <pc:docMk/>
          <pc:sldMk cId="3049769807" sldId="488"/>
        </pc:sldMkLst>
        <pc:spChg chg="add del mod">
          <ac:chgData name="lee kangwook" userId="358766d1acadafad" providerId="LiveId" clId="{F10B5B5C-6DD8-48B9-855D-C4294E6F4215}" dt="2021-12-20T08:43:36.471" v="28384" actId="767"/>
          <ac:spMkLst>
            <pc:docMk/>
            <pc:sldMk cId="3049769807" sldId="488"/>
            <ac:spMk id="2" creationId="{C5B9B33B-A1A7-455B-82F7-2B20F42EAA13}"/>
          </ac:spMkLst>
        </pc:spChg>
        <pc:spChg chg="mod">
          <ac:chgData name="lee kangwook" userId="358766d1acadafad" providerId="LiveId" clId="{F10B5B5C-6DD8-48B9-855D-C4294E6F4215}" dt="2021-12-20T08:46:12.360" v="28385" actId="1076"/>
          <ac:spMkLst>
            <pc:docMk/>
            <pc:sldMk cId="3049769807" sldId="488"/>
            <ac:spMk id="3" creationId="{0F0DB652-A5EA-4C6D-B0D2-6947AFDD59FB}"/>
          </ac:spMkLst>
        </pc:spChg>
        <pc:spChg chg="del">
          <ac:chgData name="lee kangwook" userId="358766d1acadafad" providerId="LiveId" clId="{F10B5B5C-6DD8-48B9-855D-C4294E6F4215}" dt="2021-12-20T07:04:54.937" v="25990" actId="478"/>
          <ac:spMkLst>
            <pc:docMk/>
            <pc:sldMk cId="3049769807" sldId="488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20T08:47:16.073" v="28387" actId="478"/>
          <ac:spMkLst>
            <pc:docMk/>
            <pc:sldMk cId="3049769807" sldId="488"/>
            <ac:spMk id="5" creationId="{246241D0-C55F-4BC5-B9E9-A15C6A671743}"/>
          </ac:spMkLst>
        </pc:spChg>
        <pc:spChg chg="mod">
          <ac:chgData name="lee kangwook" userId="358766d1acadafad" providerId="LiveId" clId="{F10B5B5C-6DD8-48B9-855D-C4294E6F4215}" dt="2021-12-20T08:47:13.212" v="28386" actId="1076"/>
          <ac:spMkLst>
            <pc:docMk/>
            <pc:sldMk cId="3049769807" sldId="488"/>
            <ac:spMk id="6" creationId="{A3BE8F0D-CC70-4519-B8D6-4A08CE4D8A5A}"/>
          </ac:spMkLst>
        </pc:spChg>
        <pc:spChg chg="mod">
          <ac:chgData name="lee kangwook" userId="358766d1acadafad" providerId="LiveId" clId="{F10B5B5C-6DD8-48B9-855D-C4294E6F4215}" dt="2021-12-20T08:43:26.046" v="28380"/>
          <ac:spMkLst>
            <pc:docMk/>
            <pc:sldMk cId="3049769807" sldId="488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23:33.463" v="5790" actId="20577"/>
          <ac:spMkLst>
            <pc:docMk/>
            <pc:sldMk cId="3049769807" sldId="488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0T04:17:12.152" v="23701" actId="478"/>
          <ac:picMkLst>
            <pc:docMk/>
            <pc:sldMk cId="3049769807" sldId="488"/>
            <ac:picMk id="11" creationId="{9FA8A171-A260-4908-8367-8821CE0BE22F}"/>
          </ac:picMkLst>
        </pc:picChg>
      </pc:sldChg>
      <pc:sldChg chg="delSp modSp add mod">
        <pc:chgData name="lee kangwook" userId="358766d1acadafad" providerId="LiveId" clId="{F10B5B5C-6DD8-48B9-855D-C4294E6F4215}" dt="2021-12-20T09:07:52.279" v="28479" actId="1076"/>
        <pc:sldMkLst>
          <pc:docMk/>
          <pc:sldMk cId="3801633268" sldId="489"/>
        </pc:sldMkLst>
        <pc:spChg chg="mod">
          <ac:chgData name="lee kangwook" userId="358766d1acadafad" providerId="LiveId" clId="{F10B5B5C-6DD8-48B9-855D-C4294E6F4215}" dt="2021-12-20T08:59:43.529" v="28472" actId="1076"/>
          <ac:spMkLst>
            <pc:docMk/>
            <pc:sldMk cId="3801633268" sldId="489"/>
            <ac:spMk id="2" creationId="{C2962FE3-6445-4B44-8864-901EA23DD18C}"/>
          </ac:spMkLst>
        </pc:spChg>
        <pc:spChg chg="mod">
          <ac:chgData name="lee kangwook" userId="358766d1acadafad" providerId="LiveId" clId="{F10B5B5C-6DD8-48B9-855D-C4294E6F4215}" dt="2021-12-20T09:07:52.279" v="28479" actId="1076"/>
          <ac:spMkLst>
            <pc:docMk/>
            <pc:sldMk cId="3801633268" sldId="489"/>
            <ac:spMk id="3" creationId="{0CEC2FD7-A346-4ABA-BCEB-D7E6DCEE028C}"/>
          </ac:spMkLst>
        </pc:spChg>
        <pc:spChg chg="del">
          <ac:chgData name="lee kangwook" userId="358766d1acadafad" providerId="LiveId" clId="{F10B5B5C-6DD8-48B9-855D-C4294E6F4215}" dt="2021-12-20T07:45:22.087" v="26739" actId="478"/>
          <ac:spMkLst>
            <pc:docMk/>
            <pc:sldMk cId="3801633268" sldId="489"/>
            <ac:spMk id="4" creationId="{7809D33C-9FBD-49D4-9CD9-8F498B35557A}"/>
          </ac:spMkLst>
        </pc:spChg>
        <pc:spChg chg="del mod">
          <ac:chgData name="lee kangwook" userId="358766d1acadafad" providerId="LiveId" clId="{F10B5B5C-6DD8-48B9-855D-C4294E6F4215}" dt="2021-12-20T08:37:33.606" v="27689" actId="478"/>
          <ac:spMkLst>
            <pc:docMk/>
            <pc:sldMk cId="3801633268" sldId="489"/>
            <ac:spMk id="5" creationId="{246241D0-C55F-4BC5-B9E9-A15C6A671743}"/>
          </ac:spMkLst>
        </pc:spChg>
        <pc:spChg chg="mod">
          <ac:chgData name="lee kangwook" userId="358766d1acadafad" providerId="LiveId" clId="{F10B5B5C-6DD8-48B9-855D-C4294E6F4215}" dt="2021-12-20T08:54:55.451" v="28454"/>
          <ac:spMkLst>
            <pc:docMk/>
            <pc:sldMk cId="3801633268" sldId="489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35:58.402" v="5835" actId="20577"/>
          <ac:spMkLst>
            <pc:docMk/>
            <pc:sldMk cId="3801633268" sldId="489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0T07:05:01.868" v="25991" actId="478"/>
          <ac:picMkLst>
            <pc:docMk/>
            <pc:sldMk cId="3801633268" sldId="489"/>
            <ac:picMk id="11" creationId="{9FA8A171-A260-4908-8367-8821CE0BE22F}"/>
          </ac:picMkLst>
        </pc:picChg>
      </pc:sldChg>
      <pc:sldChg chg="addSp delSp modSp add mod ord">
        <pc:chgData name="lee kangwook" userId="358766d1acadafad" providerId="LiveId" clId="{F10B5B5C-6DD8-48B9-855D-C4294E6F4215}" dt="2021-12-20T08:35:52.822" v="27607" actId="11529"/>
        <pc:sldMkLst>
          <pc:docMk/>
          <pc:sldMk cId="4098874180" sldId="490"/>
        </pc:sldMkLst>
        <pc:spChg chg="add mod">
          <ac:chgData name="lee kangwook" userId="358766d1acadafad" providerId="LiveId" clId="{F10B5B5C-6DD8-48B9-855D-C4294E6F4215}" dt="2021-12-20T08:35:40.364" v="27606" actId="1076"/>
          <ac:spMkLst>
            <pc:docMk/>
            <pc:sldMk cId="4098874180" sldId="490"/>
            <ac:spMk id="2" creationId="{80029348-8C97-42EA-BA81-BC7DC2EC8DF0}"/>
          </ac:spMkLst>
        </pc:spChg>
        <pc:spChg chg="add mod">
          <ac:chgData name="lee kangwook" userId="358766d1acadafad" providerId="LiveId" clId="{F10B5B5C-6DD8-48B9-855D-C4294E6F4215}" dt="2021-12-20T08:35:08.998" v="27604" actId="20577"/>
          <ac:spMkLst>
            <pc:docMk/>
            <pc:sldMk cId="4098874180" sldId="490"/>
            <ac:spMk id="3" creationId="{93045CD8-DFED-4A32-A0DB-D6D87D304155}"/>
          </ac:spMkLst>
        </pc:spChg>
        <pc:spChg chg="del">
          <ac:chgData name="lee kangwook" userId="358766d1acadafad" providerId="LiveId" clId="{F10B5B5C-6DD8-48B9-855D-C4294E6F4215}" dt="2021-12-18T04:42:29.355" v="5996" actId="478"/>
          <ac:spMkLst>
            <pc:docMk/>
            <pc:sldMk cId="4098874180" sldId="490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18T04:42:29.355" v="5996" actId="478"/>
          <ac:spMkLst>
            <pc:docMk/>
            <pc:sldMk cId="4098874180" sldId="490"/>
            <ac:spMk id="5" creationId="{246241D0-C55F-4BC5-B9E9-A15C6A671743}"/>
          </ac:spMkLst>
        </pc:spChg>
        <pc:spChg chg="add">
          <ac:chgData name="lee kangwook" userId="358766d1acadafad" providerId="LiveId" clId="{F10B5B5C-6DD8-48B9-855D-C4294E6F4215}" dt="2021-12-20T08:35:52.822" v="27607" actId="11529"/>
          <ac:spMkLst>
            <pc:docMk/>
            <pc:sldMk cId="4098874180" sldId="490"/>
            <ac:spMk id="6" creationId="{AD91AE15-4DE7-4446-9D9F-105BCF5E5329}"/>
          </ac:spMkLst>
        </pc:spChg>
        <pc:spChg chg="mod">
          <ac:chgData name="lee kangwook" userId="358766d1acadafad" providerId="LiveId" clId="{F10B5B5C-6DD8-48B9-855D-C4294E6F4215}" dt="2021-12-20T07:56:43.680" v="27180"/>
          <ac:spMkLst>
            <pc:docMk/>
            <pc:sldMk cId="4098874180" sldId="490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20T07:53:41.560" v="26752"/>
          <ac:spMkLst>
            <pc:docMk/>
            <pc:sldMk cId="4098874180" sldId="490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18T04:42:29.355" v="5996" actId="478"/>
          <ac:picMkLst>
            <pc:docMk/>
            <pc:sldMk cId="4098874180" sldId="490"/>
            <ac:picMk id="11" creationId="{9FA8A171-A260-4908-8367-8821CE0BE22F}"/>
          </ac:picMkLst>
        </pc:picChg>
      </pc:sldChg>
      <pc:sldChg chg="addSp delSp modSp add mod ord">
        <pc:chgData name="lee kangwook" userId="358766d1acadafad" providerId="LiveId" clId="{F10B5B5C-6DD8-48B9-855D-C4294E6F4215}" dt="2021-12-20T05:13:23.096" v="24292"/>
        <pc:sldMkLst>
          <pc:docMk/>
          <pc:sldMk cId="1868101305" sldId="491"/>
        </pc:sldMkLst>
        <pc:spChg chg="add mod">
          <ac:chgData name="lee kangwook" userId="358766d1acadafad" providerId="LiveId" clId="{F10B5B5C-6DD8-48B9-855D-C4294E6F4215}" dt="2021-12-20T05:12:50.092" v="24195" actId="1036"/>
          <ac:spMkLst>
            <pc:docMk/>
            <pc:sldMk cId="1868101305" sldId="491"/>
            <ac:spMk id="2" creationId="{DB4CF398-0720-48E2-8641-A43D4FA68967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4" creationId="{7809D33C-9FBD-49D4-9CD9-8F498B35557A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5" creationId="{246241D0-C55F-4BC5-B9E9-A15C6A671743}"/>
          </ac:spMkLst>
        </pc:spChg>
        <pc:spChg chg="add mod">
          <ac:chgData name="lee kangwook" userId="358766d1acadafad" providerId="LiveId" clId="{F10B5B5C-6DD8-48B9-855D-C4294E6F4215}" dt="2021-12-20T05:12:50.092" v="24195" actId="1036"/>
          <ac:spMkLst>
            <pc:docMk/>
            <pc:sldMk cId="1868101305" sldId="491"/>
            <ac:spMk id="12" creationId="{D2BE2D48-DE81-4DC6-9301-8C604233684D}"/>
          </ac:spMkLst>
        </pc:spChg>
        <pc:spChg chg="add mod">
          <ac:chgData name="lee kangwook" userId="358766d1acadafad" providerId="LiveId" clId="{F10B5B5C-6DD8-48B9-855D-C4294E6F4215}" dt="2021-12-20T05:13:23.096" v="24292"/>
          <ac:spMkLst>
            <pc:docMk/>
            <pc:sldMk cId="1868101305" sldId="491"/>
            <ac:spMk id="13" creationId="{EA2A6D83-5B2E-4552-9D3A-4B026EE616F7}"/>
          </ac:spMkLst>
        </pc:spChg>
        <pc:spChg chg="del">
          <ac:chgData name="lee kangwook" userId="358766d1acadafad" providerId="LiveId" clId="{F10B5B5C-6DD8-48B9-855D-C4294E6F4215}" dt="2021-12-18T04:39:52.434" v="5931" actId="478"/>
          <ac:spMkLst>
            <pc:docMk/>
            <pc:sldMk cId="1868101305" sldId="491"/>
            <ac:spMk id="30" creationId="{AFF6E973-9F05-47D5-A55B-E5AE15B3277E}"/>
          </ac:spMkLst>
        </pc:spChg>
        <pc:spChg chg="mod">
          <ac:chgData name="lee kangwook" userId="358766d1acadafad" providerId="LiveId" clId="{F10B5B5C-6DD8-48B9-855D-C4294E6F4215}" dt="2021-12-18T04:37:10.428" v="5892"/>
          <ac:spMkLst>
            <pc:docMk/>
            <pc:sldMk cId="1868101305" sldId="49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5:03:29.922" v="23828"/>
          <ac:spMkLst>
            <pc:docMk/>
            <pc:sldMk cId="1868101305" sldId="491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18T04:39:52.434" v="5931" actId="478"/>
          <ac:picMkLst>
            <pc:docMk/>
            <pc:sldMk cId="1868101305" sldId="491"/>
            <ac:picMk id="11" creationId="{9FA8A171-A260-4908-8367-8821CE0BE22F}"/>
          </ac:picMkLst>
        </pc:picChg>
        <pc:picChg chg="add mod">
          <ac:chgData name="lee kangwook" userId="358766d1acadafad" providerId="LiveId" clId="{F10B5B5C-6DD8-48B9-855D-C4294E6F4215}" dt="2021-12-20T05:12:50.092" v="24195" actId="1036"/>
          <ac:picMkLst>
            <pc:docMk/>
            <pc:sldMk cId="1868101305" sldId="491"/>
            <ac:picMk id="34818" creationId="{87D1FA0B-002C-420B-A466-78C5D944F449}"/>
          </ac:picMkLst>
        </pc:picChg>
        <pc:picChg chg="add mod">
          <ac:chgData name="lee kangwook" userId="358766d1acadafad" providerId="LiveId" clId="{F10B5B5C-6DD8-48B9-855D-C4294E6F4215}" dt="2021-12-20T05:12:50.092" v="24195" actId="1036"/>
          <ac:picMkLst>
            <pc:docMk/>
            <pc:sldMk cId="1868101305" sldId="491"/>
            <ac:picMk id="34820" creationId="{C7B0F0D2-0769-4D8D-9539-6C94A855A43E}"/>
          </ac:picMkLst>
        </pc:picChg>
      </pc:sldChg>
      <pc:sldChg chg="addSp delSp modSp add mod">
        <pc:chgData name="lee kangwook" userId="358766d1acadafad" providerId="LiveId" clId="{F10B5B5C-6DD8-48B9-855D-C4294E6F4215}" dt="2021-12-18T05:03:43.393" v="6683" actId="20577"/>
        <pc:sldMkLst>
          <pc:docMk/>
          <pc:sldMk cId="3951946550" sldId="492"/>
        </pc:sldMkLst>
        <pc:spChg chg="add mod">
          <ac:chgData name="lee kangwook" userId="358766d1acadafad" providerId="LiveId" clId="{F10B5B5C-6DD8-48B9-855D-C4294E6F4215}" dt="2021-12-18T04:51:54.394" v="6313" actId="20577"/>
          <ac:spMkLst>
            <pc:docMk/>
            <pc:sldMk cId="3951946550" sldId="492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6" creationId="{A769B4AF-60B6-441C-AE49-1D58D0E4C3B5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8" creationId="{FDF8CBCA-E2B2-44A4-9420-58A1F5DAA4C0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9" creationId="{045EF793-1B87-4F10-B050-54D218F1880C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4" creationId="{433AF1A3-4110-4134-B833-B8E4F51B53B6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5" creationId="{329EFF1D-2FF4-4A4C-BC80-2668C5CDABFA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16" creationId="{B760C23C-A66B-4BB5-AD26-ECA1CAD48231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7" creationId="{B3509B54-01DB-49C4-AF15-AD24E1838258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8" creationId="{A75D38DE-D7BC-409D-9B7A-370A44892D7A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19" creationId="{6C88EC09-38E4-4537-B000-106D3ABD877D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1" creationId="{2F8FD3F5-4B27-4BE3-924B-944A2300259E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2" creationId="{BD6329A7-0AEB-4864-A26D-BA1AA3AA31DB}"/>
          </ac:spMkLst>
        </pc:spChg>
        <pc:spChg chg="add del mod">
          <ac:chgData name="lee kangwook" userId="358766d1acadafad" providerId="LiveId" clId="{F10B5B5C-6DD8-48B9-855D-C4294E6F4215}" dt="2021-12-18T04:59:50.091" v="6527"/>
          <ac:spMkLst>
            <pc:docMk/>
            <pc:sldMk cId="3951946550" sldId="492"/>
            <ac:spMk id="23" creationId="{561B6F4A-083C-4320-AE0B-13ABA71A24EA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5" creationId="{5C00421B-E490-4A35-A06C-B0F1889A4C2E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6" creationId="{CE897F9C-878E-4E33-A37F-162932F64709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7" creationId="{0F27CFC1-D7C9-4E10-ACA6-F4965A2802E0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29" creationId="{81997E8A-9F6D-4C57-8CE0-4B4554D4F5C3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30" creationId="{299BDBCE-51B4-417D-8AF7-E820046D9B71}"/>
          </ac:spMkLst>
        </pc:spChg>
        <pc:spChg chg="add mod">
          <ac:chgData name="lee kangwook" userId="358766d1acadafad" providerId="LiveId" clId="{F10B5B5C-6DD8-48B9-855D-C4294E6F4215}" dt="2021-12-18T05:01:31.487" v="6624" actId="1037"/>
          <ac:spMkLst>
            <pc:docMk/>
            <pc:sldMk cId="3951946550" sldId="492"/>
            <ac:spMk id="31" creationId="{78943F6F-8FF1-4B88-9DC4-7B7E50C4BE24}"/>
          </ac:spMkLst>
        </pc:spChg>
        <pc:spChg chg="add mod">
          <ac:chgData name="lee kangwook" userId="358766d1acadafad" providerId="LiveId" clId="{F10B5B5C-6DD8-48B9-855D-C4294E6F4215}" dt="2021-12-18T05:03:19.163" v="6663" actId="207"/>
          <ac:spMkLst>
            <pc:docMk/>
            <pc:sldMk cId="3951946550" sldId="492"/>
            <ac:spMk id="32" creationId="{90D4212F-D6D8-4132-A5C8-226A1CC90076}"/>
          </ac:spMkLst>
        </pc:spChg>
        <pc:spChg chg="add mod">
          <ac:chgData name="lee kangwook" userId="358766d1acadafad" providerId="LiveId" clId="{F10B5B5C-6DD8-48B9-855D-C4294E6F4215}" dt="2021-12-18T05:03:36.413" v="6671" actId="1036"/>
          <ac:spMkLst>
            <pc:docMk/>
            <pc:sldMk cId="3951946550" sldId="492"/>
            <ac:spMk id="33" creationId="{20CC9C9F-EDF1-403F-8426-2B97C70BC80C}"/>
          </ac:spMkLst>
        </pc:spChg>
        <pc:spChg chg="add mod">
          <ac:chgData name="lee kangwook" userId="358766d1acadafad" providerId="LiveId" clId="{F10B5B5C-6DD8-48B9-855D-C4294E6F4215}" dt="2021-12-18T05:02:01.374" v="6661" actId="1037"/>
          <ac:spMkLst>
            <pc:docMk/>
            <pc:sldMk cId="3951946550" sldId="492"/>
            <ac:spMk id="34" creationId="{5029C7BF-E7C4-4F9E-941C-68248DB1B804}"/>
          </ac:spMkLst>
        </pc:spChg>
        <pc:spChg chg="add mod">
          <ac:chgData name="lee kangwook" userId="358766d1acadafad" providerId="LiveId" clId="{F10B5B5C-6DD8-48B9-855D-C4294E6F4215}" dt="2021-12-18T05:03:43.393" v="6683" actId="20577"/>
          <ac:spMkLst>
            <pc:docMk/>
            <pc:sldMk cId="3951946550" sldId="492"/>
            <ac:spMk id="35" creationId="{E472C7F5-2481-40BF-8B24-A8ACC959187F}"/>
          </ac:spMkLst>
        </pc:spChg>
        <pc:spChg chg="mod">
          <ac:chgData name="lee kangwook" userId="358766d1acadafad" providerId="LiveId" clId="{F10B5B5C-6DD8-48B9-855D-C4294E6F4215}" dt="2021-12-18T04:40:46.029" v="5953"/>
          <ac:spMkLst>
            <pc:docMk/>
            <pc:sldMk cId="3951946550" sldId="49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4:41:19.970" v="5995" actId="20577"/>
          <ac:spMkLst>
            <pc:docMk/>
            <pc:sldMk cId="3951946550" sldId="492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5:01:19.502" v="6609" actId="478"/>
          <ac:picMkLst>
            <pc:docMk/>
            <pc:sldMk cId="3951946550" sldId="492"/>
            <ac:picMk id="7" creationId="{3C10C019-4F3E-42ED-9E57-BFD8C8714300}"/>
          </ac:picMkLst>
        </pc:picChg>
        <pc:cxnChg chg="add del mod">
          <ac:chgData name="lee kangwook" userId="358766d1acadafad" providerId="LiveId" clId="{F10B5B5C-6DD8-48B9-855D-C4294E6F4215}" dt="2021-12-18T04:56:12.134" v="6325" actId="11529"/>
          <ac:cxnSpMkLst>
            <pc:docMk/>
            <pc:sldMk cId="3951946550" sldId="492"/>
            <ac:cxnSpMk id="3" creationId="{7DE5B89E-EDA1-4171-90A5-A3968C4B8216}"/>
          </ac:cxnSpMkLst>
        </pc:cxnChg>
        <pc:cxnChg chg="add del mod">
          <ac:chgData name="lee kangwook" userId="358766d1acadafad" providerId="LiveId" clId="{F10B5B5C-6DD8-48B9-855D-C4294E6F4215}" dt="2021-12-18T05:01:19.502" v="6609" actId="478"/>
          <ac:cxnSpMkLst>
            <pc:docMk/>
            <pc:sldMk cId="3951946550" sldId="492"/>
            <ac:cxnSpMk id="10" creationId="{B11A64BB-DEFB-402C-9A42-FFBEE865D78A}"/>
          </ac:cxnSpMkLst>
        </pc:cxnChg>
        <pc:cxnChg chg="add del mod">
          <ac:chgData name="lee kangwook" userId="358766d1acadafad" providerId="LiveId" clId="{F10B5B5C-6DD8-48B9-855D-C4294E6F4215}" dt="2021-12-18T04:59:50.091" v="6527"/>
          <ac:cxnSpMkLst>
            <pc:docMk/>
            <pc:sldMk cId="3951946550" sldId="492"/>
            <ac:cxnSpMk id="20" creationId="{5E7EA42F-A5D4-4E98-971A-0D2F600ED223}"/>
          </ac:cxnSpMkLst>
        </pc:cxnChg>
        <pc:cxnChg chg="add del mod">
          <ac:chgData name="lee kangwook" userId="358766d1acadafad" providerId="LiveId" clId="{F10B5B5C-6DD8-48B9-855D-C4294E6F4215}" dt="2021-12-18T05:03:07.593" v="6662" actId="478"/>
          <ac:cxnSpMkLst>
            <pc:docMk/>
            <pc:sldMk cId="3951946550" sldId="492"/>
            <ac:cxnSpMk id="28" creationId="{758FAF98-339C-45F9-BC12-397744F7F7CD}"/>
          </ac:cxnSpMkLst>
        </pc:cxnChg>
      </pc:sldChg>
      <pc:sldChg chg="addSp delSp modSp add mod">
        <pc:chgData name="lee kangwook" userId="358766d1acadafad" providerId="LiveId" clId="{F10B5B5C-6DD8-48B9-855D-C4294E6F4215}" dt="2021-12-20T06:20:48.155" v="25367" actId="1076"/>
        <pc:sldMkLst>
          <pc:docMk/>
          <pc:sldMk cId="2152876754" sldId="493"/>
        </pc:sldMkLst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3" creationId="{85A241B1-497B-4FF2-9A52-54B57B52D9CD}"/>
          </ac:spMkLst>
        </pc:spChg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6:16:40.869" v="25274"/>
          <ac:spMkLst>
            <pc:docMk/>
            <pc:sldMk cId="2152876754" sldId="493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6" creationId="{A769B4AF-60B6-441C-AE49-1D58D0E4C3B5}"/>
          </ac:spMkLst>
        </pc:spChg>
        <pc:spChg chg="add del mod">
          <ac:chgData name="lee kangwook" userId="358766d1acadafad" providerId="LiveId" clId="{F10B5B5C-6DD8-48B9-855D-C4294E6F4215}" dt="2021-12-18T05:30:15.102" v="6974" actId="478"/>
          <ac:spMkLst>
            <pc:docMk/>
            <pc:sldMk cId="2152876754" sldId="493"/>
            <ac:spMk id="7" creationId="{F2661EAB-CFC8-42BF-BB9B-3ADE7D750261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8" creationId="{FDF8CBCA-E2B2-44A4-9420-58A1F5DAA4C0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9" creationId="{045EF793-1B87-4F10-B050-54D218F1880C}"/>
          </ac:spMkLst>
        </pc:spChg>
        <pc:spChg chg="add mod">
          <ac:chgData name="lee kangwook" userId="358766d1acadafad" providerId="LiveId" clId="{F10B5B5C-6DD8-48B9-855D-C4294E6F4215}" dt="2021-12-20T06:16:43.896" v="25278" actId="1036"/>
          <ac:spMkLst>
            <pc:docMk/>
            <pc:sldMk cId="2152876754" sldId="493"/>
            <ac:spMk id="10" creationId="{96D1D2D4-67B5-4A07-A485-9221505A161E}"/>
          </ac:spMkLst>
        </pc:spChg>
        <pc:spChg chg="add del mod">
          <ac:chgData name="lee kangwook" userId="358766d1acadafad" providerId="LiveId" clId="{F10B5B5C-6DD8-48B9-855D-C4294E6F4215}" dt="2021-12-20T06:18:13.434" v="25361" actId="478"/>
          <ac:spMkLst>
            <pc:docMk/>
            <pc:sldMk cId="2152876754" sldId="493"/>
            <ac:spMk id="12" creationId="{2ABD6C45-753D-40C1-9A91-6C3BFE008B34}"/>
          </ac:spMkLst>
        </pc:spChg>
        <pc:spChg chg="add del mod">
          <ac:chgData name="lee kangwook" userId="358766d1acadafad" providerId="LiveId" clId="{F10B5B5C-6DD8-48B9-855D-C4294E6F4215}" dt="2021-12-20T06:18:25.354" v="25365" actId="767"/>
          <ac:spMkLst>
            <pc:docMk/>
            <pc:sldMk cId="2152876754" sldId="493"/>
            <ac:spMk id="13" creationId="{B81ABF0F-7A5B-418B-8F1D-71A31F2E296B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4" creationId="{433AF1A3-4110-4134-B833-B8E4F51B53B6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5" creationId="{329EFF1D-2FF4-4A4C-BC80-2668C5CDABFA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16" creationId="{B760C23C-A66B-4BB5-AD26-ECA1CAD48231}"/>
          </ac:spMkLst>
        </pc:spChg>
        <pc:spChg chg="mod">
          <ac:chgData name="lee kangwook" userId="358766d1acadafad" providerId="LiveId" clId="{F10B5B5C-6DD8-48B9-855D-C4294E6F4215}" dt="2021-12-20T06:20:48.155" v="25367" actId="1076"/>
          <ac:spMkLst>
            <pc:docMk/>
            <pc:sldMk cId="2152876754" sldId="493"/>
            <ac:spMk id="17" creationId="{9FC95A0C-FE1D-4B20-BB9D-3DF5202E8F6A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5" creationId="{5C00421B-E490-4A35-A06C-B0F1889A4C2E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6" creationId="{CE897F9C-878E-4E33-A37F-162932F64709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7" creationId="{0F27CFC1-D7C9-4E10-ACA6-F4965A2802E0}"/>
          </ac:spMkLst>
        </pc:spChg>
        <pc:spChg chg="add del">
          <ac:chgData name="lee kangwook" userId="358766d1acadafad" providerId="LiveId" clId="{F10B5B5C-6DD8-48B9-855D-C4294E6F4215}" dt="2021-12-18T06:04:53.412" v="7037" actId="22"/>
          <ac:spMkLst>
            <pc:docMk/>
            <pc:sldMk cId="2152876754" sldId="493"/>
            <ac:spMk id="28" creationId="{AF4F7E80-89FC-469E-BBCF-87F3B72EA96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29" creationId="{81997E8A-9F6D-4C57-8CE0-4B4554D4F5C3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0" creationId="{299BDBCE-51B4-417D-8AF7-E820046D9B71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1" creationId="{78943F6F-8FF1-4B88-9DC4-7B7E50C4BE24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2" creationId="{90D4212F-D6D8-4132-A5C8-226A1CC90076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3" creationId="{20CC9C9F-EDF1-403F-8426-2B97C70BC80C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4" creationId="{5029C7BF-E7C4-4F9E-941C-68248DB1B804}"/>
          </ac:spMkLst>
        </pc:spChg>
        <pc:spChg chg="del">
          <ac:chgData name="lee kangwook" userId="358766d1acadafad" providerId="LiveId" clId="{F10B5B5C-6DD8-48B9-855D-C4294E6F4215}" dt="2021-12-18T05:04:28.847" v="6750" actId="478"/>
          <ac:spMkLst>
            <pc:docMk/>
            <pc:sldMk cId="2152876754" sldId="493"/>
            <ac:spMk id="35" creationId="{E472C7F5-2481-40BF-8B24-A8ACC959187F}"/>
          </ac:spMkLst>
        </pc:spChg>
        <pc:spChg chg="mod">
          <ac:chgData name="lee kangwook" userId="358766d1acadafad" providerId="LiveId" clId="{F10B5B5C-6DD8-48B9-855D-C4294E6F4215}" dt="2021-12-18T05:04:24.927" v="6749"/>
          <ac:spMkLst>
            <pc:docMk/>
            <pc:sldMk cId="2152876754" sldId="493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5:45:09.179" v="7035" actId="478"/>
          <ac:picMkLst>
            <pc:docMk/>
            <pc:sldMk cId="2152876754" sldId="493"/>
            <ac:picMk id="2" creationId="{487C4BA4-AC80-4818-BA4E-060E3EA312DE}"/>
          </ac:picMkLst>
        </pc:picChg>
      </pc:sldChg>
      <pc:sldChg chg="addSp delSp modSp add mod">
        <pc:chgData name="lee kangwook" userId="358766d1acadafad" providerId="LiveId" clId="{F10B5B5C-6DD8-48B9-855D-C4294E6F4215}" dt="2021-12-20T07:34:13.268" v="26738" actId="20577"/>
        <pc:sldMkLst>
          <pc:docMk/>
          <pc:sldMk cId="2977722527" sldId="494"/>
        </pc:sldMkLst>
        <pc:spChg chg="add mod">
          <ac:chgData name="lee kangwook" userId="358766d1acadafad" providerId="LiveId" clId="{F10B5B5C-6DD8-48B9-855D-C4294E6F4215}" dt="2021-12-20T06:57:43.291" v="25986" actId="14100"/>
          <ac:spMkLst>
            <pc:docMk/>
            <pc:sldMk cId="2977722527" sldId="494"/>
            <ac:spMk id="2" creationId="{D0910E96-16F7-46D3-A25F-380726D4A4E3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6:46:31.585" v="25853" actId="20577"/>
          <ac:spMkLst>
            <pc:docMk/>
            <pc:sldMk cId="2977722527" sldId="494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0T07:34:13.268" v="26738" actId="20577"/>
          <ac:spMkLst>
            <pc:docMk/>
            <pc:sldMk cId="2977722527" sldId="494"/>
            <ac:spMk id="6" creationId="{A05C4143-45DC-41A1-A13E-D9A8C7501F25}"/>
          </ac:spMkLst>
        </pc:spChg>
        <pc:spChg chg="del">
          <ac:chgData name="lee kangwook" userId="358766d1acadafad" providerId="LiveId" clId="{F10B5B5C-6DD8-48B9-855D-C4294E6F4215}" dt="2021-12-18T07:18:45.255" v="7567" actId="478"/>
          <ac:spMkLst>
            <pc:docMk/>
            <pc:sldMk cId="2977722527" sldId="494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18T06:05:05.188" v="7052" actId="20577"/>
          <ac:spMkLst>
            <pc:docMk/>
            <pc:sldMk cId="2977722527" sldId="49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6:05:16.392" v="7065" actId="20577"/>
          <ac:spMkLst>
            <pc:docMk/>
            <pc:sldMk cId="2977722527" sldId="494"/>
            <ac:spMk id="67588" creationId="{FEA38F4E-CB2F-4A4D-AFA2-F72EA02067D7}"/>
          </ac:spMkLst>
        </pc:spChg>
      </pc:sldChg>
      <pc:sldChg chg="addSp delSp modSp add mod">
        <pc:chgData name="lee kangwook" userId="358766d1acadafad" providerId="LiveId" clId="{F10B5B5C-6DD8-48B9-855D-C4294E6F4215}" dt="2021-12-20T04:35:42.374" v="23710" actId="1076"/>
        <pc:sldMkLst>
          <pc:docMk/>
          <pc:sldMk cId="1418630696" sldId="495"/>
        </pc:sldMkLst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4" creationId="{C552F9A5-CD0A-4A09-99C6-41826FDF01E7}"/>
          </ac:spMkLst>
        </pc:spChg>
        <pc:spChg chg="del">
          <ac:chgData name="lee kangwook" userId="358766d1acadafad" providerId="LiveId" clId="{F10B5B5C-6DD8-48B9-855D-C4294E6F4215}" dt="2021-12-20T04:34:49.568" v="23702" actId="478"/>
          <ac:spMkLst>
            <pc:docMk/>
            <pc:sldMk cId="1418630696" sldId="495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18T06:05:28.810" v="7075" actId="20577"/>
          <ac:spMkLst>
            <pc:docMk/>
            <pc:sldMk cId="1418630696" sldId="495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4:35:42.374" v="23710" actId="1076"/>
          <ac:picMkLst>
            <pc:docMk/>
            <pc:sldMk cId="1418630696" sldId="495"/>
            <ac:picMk id="2050" creationId="{A7D728FD-D4EE-42F4-AD05-88D518098EB6}"/>
          </ac:picMkLst>
        </pc:picChg>
      </pc:sldChg>
      <pc:sldChg chg="delSp modSp add mod">
        <pc:chgData name="lee kangwook" userId="358766d1acadafad" providerId="LiveId" clId="{F10B5B5C-6DD8-48B9-855D-C4294E6F4215}" dt="2021-12-20T07:14:55.613" v="26737"/>
        <pc:sldMkLst>
          <pc:docMk/>
          <pc:sldMk cId="3629170771" sldId="496"/>
        </pc:sldMkLst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20T07:14:27.418" v="26712" actId="20577"/>
          <ac:spMkLst>
            <pc:docMk/>
            <pc:sldMk cId="3629170771" sldId="496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0T07:03:16.950" v="25988" actId="478"/>
          <ac:spMkLst>
            <pc:docMk/>
            <pc:sldMk cId="3629170771" sldId="496"/>
            <ac:spMk id="10" creationId="{96D1D2D4-67B5-4A07-A485-9221505A161E}"/>
          </ac:spMkLst>
        </pc:spChg>
        <pc:spChg chg="mod">
          <ac:chgData name="lee kangwook" userId="358766d1acadafad" providerId="LiveId" clId="{F10B5B5C-6DD8-48B9-855D-C4294E6F4215}" dt="2021-12-20T07:14:55.613" v="26737"/>
          <ac:spMkLst>
            <pc:docMk/>
            <pc:sldMk cId="3629170771" sldId="496"/>
            <ac:spMk id="67588" creationId="{FEA38F4E-CB2F-4A4D-AFA2-F72EA02067D7}"/>
          </ac:spMkLst>
        </pc:spChg>
      </pc:sldChg>
      <pc:sldChg chg="modSp add mod">
        <pc:chgData name="lee kangwook" userId="358766d1acadafad" providerId="LiveId" clId="{F10B5B5C-6DD8-48B9-855D-C4294E6F4215}" dt="2021-12-18T06:06:43.910" v="7136" actId="20577"/>
        <pc:sldMkLst>
          <pc:docMk/>
          <pc:sldMk cId="4206924116" sldId="497"/>
        </pc:sldMkLst>
        <pc:spChg chg="mod">
          <ac:chgData name="lee kangwook" userId="358766d1acadafad" providerId="LiveId" clId="{F10B5B5C-6DD8-48B9-855D-C4294E6F4215}" dt="2021-12-18T06:06:43.910" v="7136" actId="20577"/>
          <ac:spMkLst>
            <pc:docMk/>
            <pc:sldMk cId="4206924116" sldId="497"/>
            <ac:spMk id="5122" creationId="{C27E2777-1AD1-483A-B50E-F3081D5F176D}"/>
          </ac:spMkLst>
        </pc:spChg>
      </pc:sldChg>
      <pc:sldChg chg="modSp add del">
        <pc:chgData name="lee kangwook" userId="358766d1acadafad" providerId="LiveId" clId="{F10B5B5C-6DD8-48B9-855D-C4294E6F4215}" dt="2021-12-18T06:07:12.838" v="7140" actId="47"/>
        <pc:sldMkLst>
          <pc:docMk/>
          <pc:sldMk cId="27852974" sldId="498"/>
        </pc:sldMkLst>
        <pc:spChg chg="mod">
          <ac:chgData name="lee kangwook" userId="358766d1acadafad" providerId="LiveId" clId="{F10B5B5C-6DD8-48B9-855D-C4294E6F4215}" dt="2021-12-18T06:07:10.320" v="7139" actId="1076"/>
          <ac:spMkLst>
            <pc:docMk/>
            <pc:sldMk cId="27852974" sldId="498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18T09:17:54.099" v="8711" actId="692"/>
        <pc:sldMkLst>
          <pc:docMk/>
          <pc:sldMk cId="2669425121" sldId="498"/>
        </pc:sldMkLst>
        <pc:spChg chg="add del mod">
          <ac:chgData name="lee kangwook" userId="358766d1acadafad" providerId="LiveId" clId="{F10B5B5C-6DD8-48B9-855D-C4294E6F4215}" dt="2021-12-18T07:30:34.723" v="7950" actId="478"/>
          <ac:spMkLst>
            <pc:docMk/>
            <pc:sldMk cId="2669425121" sldId="498"/>
            <ac:spMk id="2" creationId="{75445137-EA5B-4577-AB46-6843F6285737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3" creationId="{85A241B1-497B-4FF2-9A52-54B57B52D9CD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4" creationId="{C552F9A5-CD0A-4A09-99C6-41826FDF01E7}"/>
          </ac:spMkLst>
        </pc:spChg>
        <pc:spChg chg="mod">
          <ac:chgData name="lee kangwook" userId="358766d1acadafad" providerId="LiveId" clId="{F10B5B5C-6DD8-48B9-855D-C4294E6F4215}" dt="2021-12-18T07:09:09.898" v="7503"/>
          <ac:spMkLst>
            <pc:docMk/>
            <pc:sldMk cId="2669425121" sldId="498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07:25:53.256" v="7575" actId="1076"/>
          <ac:spMkLst>
            <pc:docMk/>
            <pc:sldMk cId="2669425121" sldId="498"/>
            <ac:spMk id="6" creationId="{952017F3-2837-416F-B287-3F8FCEABF14B}"/>
          </ac:spMkLst>
        </pc:spChg>
        <pc:spChg chg="add mod">
          <ac:chgData name="lee kangwook" userId="358766d1acadafad" providerId="LiveId" clId="{F10B5B5C-6DD8-48B9-855D-C4294E6F4215}" dt="2021-12-18T07:30:53.508" v="8039" actId="207"/>
          <ac:spMkLst>
            <pc:docMk/>
            <pc:sldMk cId="2669425121" sldId="498"/>
            <ac:spMk id="7" creationId="{5EB62780-8668-43F5-A305-ACD491BBDB5C}"/>
          </ac:spMkLst>
        </pc:spChg>
        <pc:spChg chg="add mod">
          <ac:chgData name="lee kangwook" userId="358766d1acadafad" providerId="LiveId" clId="{F10B5B5C-6DD8-48B9-855D-C4294E6F4215}" dt="2021-12-18T07:32:10.540" v="8104" actId="1036"/>
          <ac:spMkLst>
            <pc:docMk/>
            <pc:sldMk cId="2669425121" sldId="498"/>
            <ac:spMk id="8" creationId="{B9C920A6-1AD4-44BE-B882-801A41E3A212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9" creationId="{79C01B88-8392-406D-AADA-19D601A4FD0E}"/>
          </ac:spMkLst>
        </pc:spChg>
        <pc:spChg chg="del">
          <ac:chgData name="lee kangwook" userId="358766d1acadafad" providerId="LiveId" clId="{F10B5B5C-6DD8-48B9-855D-C4294E6F4215}" dt="2021-12-18T07:06:13.148" v="7196" actId="478"/>
          <ac:spMkLst>
            <pc:docMk/>
            <pc:sldMk cId="2669425121" sldId="498"/>
            <ac:spMk id="10" creationId="{96D1D2D4-67B5-4A07-A485-9221505A161E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1" creationId="{9E37E441-7775-415A-9534-3B052C40FC00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2" creationId="{6C556C2C-32F7-45BA-A426-8CDFE71E734F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3" creationId="{E12F7B39-DE33-4BC2-84F6-CFD18E02EEDD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4" creationId="{5D8439E1-090D-4631-BC2C-A8EF07E70772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5" creationId="{D33188C9-7FF5-49A9-A724-D85C24879859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6" creationId="{277ED8E5-24C3-403D-8AD5-4EE47C8982C7}"/>
          </ac:spMkLst>
        </pc:spChg>
        <pc:spChg chg="add mod">
          <ac:chgData name="lee kangwook" userId="358766d1acadafad" providerId="LiveId" clId="{F10B5B5C-6DD8-48B9-855D-C4294E6F4215}" dt="2021-12-18T07:25:47.085" v="7574" actId="1037"/>
          <ac:spMkLst>
            <pc:docMk/>
            <pc:sldMk cId="2669425121" sldId="498"/>
            <ac:spMk id="17" creationId="{BC06AD7D-9A30-4ED2-AD38-D4CB62209DA6}"/>
          </ac:spMkLst>
        </pc:spChg>
        <pc:spChg chg="add mod">
          <ac:chgData name="lee kangwook" userId="358766d1acadafad" providerId="LiveId" clId="{F10B5B5C-6DD8-48B9-855D-C4294E6F4215}" dt="2021-12-18T07:29:49.003" v="7907"/>
          <ac:spMkLst>
            <pc:docMk/>
            <pc:sldMk cId="2669425121" sldId="498"/>
            <ac:spMk id="19" creationId="{F38AAA0A-16FB-4AF0-9D8C-775FC157ACEB}"/>
          </ac:spMkLst>
        </pc:spChg>
        <pc:spChg chg="add del mod">
          <ac:chgData name="lee kangwook" userId="358766d1acadafad" providerId="LiveId" clId="{F10B5B5C-6DD8-48B9-855D-C4294E6F4215}" dt="2021-12-18T07:30:58.986" v="8040" actId="478"/>
          <ac:spMkLst>
            <pc:docMk/>
            <pc:sldMk cId="2669425121" sldId="498"/>
            <ac:spMk id="21" creationId="{CCA22AF7-A1A4-4728-8CF7-913687AD8864}"/>
          </ac:spMkLst>
        </pc:spChg>
        <pc:spChg chg="add mod">
          <ac:chgData name="lee kangwook" userId="358766d1acadafad" providerId="LiveId" clId="{F10B5B5C-6DD8-48B9-855D-C4294E6F4215}" dt="2021-12-18T07:31:14.536" v="8083" actId="1037"/>
          <ac:spMkLst>
            <pc:docMk/>
            <pc:sldMk cId="2669425121" sldId="498"/>
            <ac:spMk id="22" creationId="{31631810-C551-4BB9-BA6A-CFE5F1E23CD2}"/>
          </ac:spMkLst>
        </pc:spChg>
        <pc:spChg chg="add mod">
          <ac:chgData name="lee kangwook" userId="358766d1acadafad" providerId="LiveId" clId="{F10B5B5C-6DD8-48B9-855D-C4294E6F4215}" dt="2021-12-18T07:32:24.572" v="8119"/>
          <ac:spMkLst>
            <pc:docMk/>
            <pc:sldMk cId="2669425121" sldId="498"/>
            <ac:spMk id="24" creationId="{5D1B4502-34C6-45E8-833C-FFE9F53A0121}"/>
          </ac:spMkLst>
        </pc:spChg>
        <pc:spChg chg="mod">
          <ac:chgData name="lee kangwook" userId="358766d1acadafad" providerId="LiveId" clId="{F10B5B5C-6DD8-48B9-855D-C4294E6F4215}" dt="2021-12-18T06:10:42.482" v="7169"/>
          <ac:spMkLst>
            <pc:docMk/>
            <pc:sldMk cId="2669425121" sldId="498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8:47:54.154" v="8198" actId="20577"/>
          <ac:spMkLst>
            <pc:docMk/>
            <pc:sldMk cId="2669425121" sldId="498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18T09:17:54.099" v="8711" actId="692"/>
          <ac:cxnSpMkLst>
            <pc:docMk/>
            <pc:sldMk cId="2669425121" sldId="498"/>
            <ac:cxnSpMk id="20" creationId="{85A70856-3B90-4441-A61E-22ECA0FD5CD0}"/>
          </ac:cxnSpMkLst>
        </pc:cxnChg>
      </pc:sldChg>
      <pc:sldChg chg="addSp delSp modSp add mod">
        <pc:chgData name="lee kangwook" userId="358766d1acadafad" providerId="LiveId" clId="{F10B5B5C-6DD8-48B9-855D-C4294E6F4215}" dt="2021-12-18T09:18:04.339" v="8721" actId="692"/>
        <pc:sldMkLst>
          <pc:docMk/>
          <pc:sldMk cId="3218246918" sldId="499"/>
        </pc:sldMkLst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" creationId="{75445137-EA5B-4577-AB46-6843F6285737}"/>
          </ac:spMkLst>
        </pc:spChg>
        <pc:spChg chg="mod">
          <ac:chgData name="lee kangwook" userId="358766d1acadafad" providerId="LiveId" clId="{F10B5B5C-6DD8-48B9-855D-C4294E6F4215}" dt="2021-12-18T08:50:53.112" v="8444" actId="20577"/>
          <ac:spMkLst>
            <pc:docMk/>
            <pc:sldMk cId="3218246918" sldId="499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8:12:41.956" v="8190" actId="478"/>
          <ac:spMkLst>
            <pc:docMk/>
            <pc:sldMk cId="3218246918" sldId="499"/>
            <ac:spMk id="6" creationId="{952017F3-2837-416F-B287-3F8FCEABF14B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7" creationId="{5EB62780-8668-43F5-A305-ACD491BBDB5C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8" creationId="{B9C920A6-1AD4-44BE-B882-801A41E3A212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9" creationId="{79C01B88-8392-406D-AADA-19D601A4FD0E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1" creationId="{9E37E441-7775-415A-9534-3B052C40FC00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2" creationId="{6C556C2C-32F7-45BA-A426-8CDFE71E734F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3" creationId="{E12F7B39-DE33-4BC2-84F6-CFD18E02EEDD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4" creationId="{5D8439E1-090D-4631-BC2C-A8EF07E70772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5" creationId="{D33188C9-7FF5-49A9-A724-D85C24879859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6" creationId="{277ED8E5-24C3-403D-8AD5-4EE47C8982C7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17" creationId="{BC06AD7D-9A30-4ED2-AD38-D4CB62209DA6}"/>
          </ac:spMkLst>
        </pc:spChg>
        <pc:spChg chg="del">
          <ac:chgData name="lee kangwook" userId="358766d1acadafad" providerId="LiveId" clId="{F10B5B5C-6DD8-48B9-855D-C4294E6F4215}" dt="2021-12-18T08:12:41.956" v="8190" actId="478"/>
          <ac:spMkLst>
            <pc:docMk/>
            <pc:sldMk cId="3218246918" sldId="499"/>
            <ac:spMk id="19" creationId="{F38AAA0A-16FB-4AF0-9D8C-775FC157ACEB}"/>
          </ac:spMkLst>
        </pc:spChg>
        <pc:spChg chg="add mod">
          <ac:chgData name="lee kangwook" userId="358766d1acadafad" providerId="LiveId" clId="{F10B5B5C-6DD8-48B9-855D-C4294E6F4215}" dt="2021-12-18T09:13:17.313" v="8671" actId="1076"/>
          <ac:spMkLst>
            <pc:docMk/>
            <pc:sldMk cId="3218246918" sldId="499"/>
            <ac:spMk id="20" creationId="{C7C1453B-3CBB-4A4D-B185-5BC6CC472E95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1" creationId="{26F5B9BE-D7EB-4CA6-BFE8-DF1DF95E8D79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2" creationId="{31631810-C551-4BB9-BA6A-CFE5F1E23CD2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3" creationId="{662079D2-CEF7-4264-9161-B3CAE495EEE7}"/>
          </ac:spMkLst>
        </pc:spChg>
        <pc:spChg chg="del">
          <ac:chgData name="lee kangwook" userId="358766d1acadafad" providerId="LiveId" clId="{F10B5B5C-6DD8-48B9-855D-C4294E6F4215}" dt="2021-12-18T08:10:56.845" v="8128" actId="478"/>
          <ac:spMkLst>
            <pc:docMk/>
            <pc:sldMk cId="3218246918" sldId="499"/>
            <ac:spMk id="24" creationId="{5D1B4502-34C6-45E8-833C-FFE9F53A0121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5" creationId="{E50528CB-AAC2-4A8D-901A-4352A645240F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6" creationId="{24A644AD-5302-4C85-88F6-A22A0238B5D8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7" creationId="{DB9C71D8-DAD7-43A4-8C87-831558307E4B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8" creationId="{E8F30461-C553-4B20-A00E-A65913BBB237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29" creationId="{F41003DC-715F-4FD0-B3A9-15CEF46E5776}"/>
          </ac:spMkLst>
        </pc:spChg>
        <pc:spChg chg="add del mod">
          <ac:chgData name="lee kangwook" userId="358766d1acadafad" providerId="LiveId" clId="{F10B5B5C-6DD8-48B9-855D-C4294E6F4215}" dt="2021-12-18T09:09:43.036" v="8558" actId="1038"/>
          <ac:spMkLst>
            <pc:docMk/>
            <pc:sldMk cId="3218246918" sldId="499"/>
            <ac:spMk id="30" creationId="{66A50B0D-59B3-4867-A2BA-3F81DAAC6BDE}"/>
          </ac:spMkLst>
        </pc:spChg>
        <pc:spChg chg="add del mod">
          <ac:chgData name="lee kangwook" userId="358766d1acadafad" providerId="LiveId" clId="{F10B5B5C-6DD8-48B9-855D-C4294E6F4215}" dt="2021-12-18T09:11:04.549" v="8572" actId="14100"/>
          <ac:spMkLst>
            <pc:docMk/>
            <pc:sldMk cId="3218246918" sldId="499"/>
            <ac:spMk id="31" creationId="{449EE36B-BE12-4257-9031-AEDA90BE23BE}"/>
          </ac:spMkLst>
        </pc:spChg>
        <pc:spChg chg="add del mod">
          <ac:chgData name="lee kangwook" userId="358766d1acadafad" providerId="LiveId" clId="{F10B5B5C-6DD8-48B9-855D-C4294E6F4215}" dt="2021-12-18T09:07:59.699" v="8457" actId="478"/>
          <ac:spMkLst>
            <pc:docMk/>
            <pc:sldMk cId="3218246918" sldId="499"/>
            <ac:spMk id="32" creationId="{8F6E3C1E-0EBD-4567-9B51-CEDB105C174F}"/>
          </ac:spMkLst>
        </pc:spChg>
        <pc:spChg chg="add del mod">
          <ac:chgData name="lee kangwook" userId="358766d1acadafad" providerId="LiveId" clId="{F10B5B5C-6DD8-48B9-855D-C4294E6F4215}" dt="2021-12-18T09:08:02.179" v="8458" actId="478"/>
          <ac:spMkLst>
            <pc:docMk/>
            <pc:sldMk cId="3218246918" sldId="499"/>
            <ac:spMk id="33" creationId="{685DDC00-4475-4E14-B8A4-F69E755A233F}"/>
          </ac:spMkLst>
        </pc:spChg>
        <pc:spChg chg="add del mod">
          <ac:chgData name="lee kangwook" userId="358766d1acadafad" providerId="LiveId" clId="{F10B5B5C-6DD8-48B9-855D-C4294E6F4215}" dt="2021-12-18T09:08:05.254" v="8459" actId="478"/>
          <ac:spMkLst>
            <pc:docMk/>
            <pc:sldMk cId="3218246918" sldId="499"/>
            <ac:spMk id="34" creationId="{DF79C9E7-4D17-45B9-AA73-42F00189ABB6}"/>
          </ac:spMkLst>
        </pc:spChg>
        <pc:spChg chg="add del mod">
          <ac:chgData name="lee kangwook" userId="358766d1acadafad" providerId="LiveId" clId="{F10B5B5C-6DD8-48B9-855D-C4294E6F4215}" dt="2021-12-18T09:08:08.120" v="8460" actId="478"/>
          <ac:spMkLst>
            <pc:docMk/>
            <pc:sldMk cId="3218246918" sldId="499"/>
            <ac:spMk id="35" creationId="{37981552-B4B0-4241-BFF3-F393BDFC3DB8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6" creationId="{D4098721-A96A-4B41-9657-0C8E0E424230}"/>
          </ac:spMkLst>
        </pc:spChg>
        <pc:spChg chg="add mod">
          <ac:chgData name="lee kangwook" userId="358766d1acadafad" providerId="LiveId" clId="{F10B5B5C-6DD8-48B9-855D-C4294E6F4215}" dt="2021-12-18T09:08:47.840" v="8538" actId="20577"/>
          <ac:spMkLst>
            <pc:docMk/>
            <pc:sldMk cId="3218246918" sldId="499"/>
            <ac:spMk id="37" creationId="{A7324720-58BF-4B11-9ED3-600825B0DDC0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8" creationId="{918EE698-D274-4B13-AC2C-E6E6B4BB6C2A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39" creationId="{668D5F8C-1255-42EC-9A79-366068FBDBE8}"/>
          </ac:spMkLst>
        </pc:spChg>
        <pc:spChg chg="add mod">
          <ac:chgData name="lee kangwook" userId="358766d1acadafad" providerId="LiveId" clId="{F10B5B5C-6DD8-48B9-855D-C4294E6F4215}" dt="2021-12-18T09:08:27.601" v="8529" actId="1038"/>
          <ac:spMkLst>
            <pc:docMk/>
            <pc:sldMk cId="3218246918" sldId="499"/>
            <ac:spMk id="40" creationId="{3C0DBC7B-ACA9-4E61-9212-F153ECFA09C2}"/>
          </ac:spMkLst>
        </pc:spChg>
        <pc:spChg chg="add mod">
          <ac:chgData name="lee kangwook" userId="358766d1acadafad" providerId="LiveId" clId="{F10B5B5C-6DD8-48B9-855D-C4294E6F4215}" dt="2021-12-18T09:09:15.182" v="8547" actId="1037"/>
          <ac:spMkLst>
            <pc:docMk/>
            <pc:sldMk cId="3218246918" sldId="499"/>
            <ac:spMk id="41" creationId="{E65981A1-B97E-4371-9EBC-A47C6C4D6F72}"/>
          </ac:spMkLst>
        </pc:spChg>
        <pc:spChg chg="add del mod">
          <ac:chgData name="lee kangwook" userId="358766d1acadafad" providerId="LiveId" clId="{F10B5B5C-6DD8-48B9-855D-C4294E6F4215}" dt="2021-12-18T09:08:41.540" v="8530" actId="478"/>
          <ac:spMkLst>
            <pc:docMk/>
            <pc:sldMk cId="3218246918" sldId="499"/>
            <ac:spMk id="42" creationId="{0EA27730-FBD8-41E0-B893-DB5B6EAD98B8}"/>
          </ac:spMkLst>
        </pc:spChg>
        <pc:spChg chg="add del mod">
          <ac:chgData name="lee kangwook" userId="358766d1acadafad" providerId="LiveId" clId="{F10B5B5C-6DD8-48B9-855D-C4294E6F4215}" dt="2021-12-18T09:08:41.540" v="8530" actId="478"/>
          <ac:spMkLst>
            <pc:docMk/>
            <pc:sldMk cId="3218246918" sldId="499"/>
            <ac:spMk id="43" creationId="{A96EF834-2140-4557-A8F2-24B21B50284F}"/>
          </ac:spMkLst>
        </pc:spChg>
        <pc:spChg chg="add mod">
          <ac:chgData name="lee kangwook" userId="358766d1acadafad" providerId="LiveId" clId="{F10B5B5C-6DD8-48B9-855D-C4294E6F4215}" dt="2021-12-18T09:10:03.564" v="8560" actId="1076"/>
          <ac:spMkLst>
            <pc:docMk/>
            <pc:sldMk cId="3218246918" sldId="499"/>
            <ac:spMk id="44" creationId="{011A7865-F7B0-4E49-B443-5543AE043C6B}"/>
          </ac:spMkLst>
        </pc:spChg>
        <pc:spChg chg="add mod">
          <ac:chgData name="lee kangwook" userId="358766d1acadafad" providerId="LiveId" clId="{F10B5B5C-6DD8-48B9-855D-C4294E6F4215}" dt="2021-12-18T09:10:12.709" v="8566" actId="1076"/>
          <ac:spMkLst>
            <pc:docMk/>
            <pc:sldMk cId="3218246918" sldId="499"/>
            <ac:spMk id="45" creationId="{EF5A84E8-4BBE-44F3-9791-EB3A659748D4}"/>
          </ac:spMkLst>
        </pc:spChg>
        <pc:spChg chg="add mod">
          <ac:chgData name="lee kangwook" userId="358766d1acadafad" providerId="LiveId" clId="{F10B5B5C-6DD8-48B9-855D-C4294E6F4215}" dt="2021-12-18T09:11:46.279" v="8639" actId="207"/>
          <ac:spMkLst>
            <pc:docMk/>
            <pc:sldMk cId="3218246918" sldId="499"/>
            <ac:spMk id="46" creationId="{83EAFED4-3578-4D14-A5E3-F3AF24AB2B95}"/>
          </ac:spMkLst>
        </pc:spChg>
        <pc:spChg chg="add mod">
          <ac:chgData name="lee kangwook" userId="358766d1acadafad" providerId="LiveId" clId="{F10B5B5C-6DD8-48B9-855D-C4294E6F4215}" dt="2021-12-18T09:13:59.097" v="8698" actId="1037"/>
          <ac:spMkLst>
            <pc:docMk/>
            <pc:sldMk cId="3218246918" sldId="499"/>
            <ac:spMk id="50" creationId="{1888C68E-2B08-42D8-A425-19195AE27E61}"/>
          </ac:spMkLst>
        </pc:spChg>
        <pc:spChg chg="mod">
          <ac:chgData name="lee kangwook" userId="358766d1acadafad" providerId="LiveId" clId="{F10B5B5C-6DD8-48B9-855D-C4294E6F4215}" dt="2021-12-18T08:10:42.580" v="8127"/>
          <ac:spMkLst>
            <pc:docMk/>
            <pc:sldMk cId="3218246918" sldId="499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08:48:10.119" v="8252"/>
          <ac:spMkLst>
            <pc:docMk/>
            <pc:sldMk cId="3218246918" sldId="499"/>
            <ac:spMk id="67588" creationId="{FEA38F4E-CB2F-4A4D-AFA2-F72EA02067D7}"/>
          </ac:spMkLst>
        </pc:spChg>
        <pc:picChg chg="add del mod">
          <ac:chgData name="lee kangwook" userId="358766d1acadafad" providerId="LiveId" clId="{F10B5B5C-6DD8-48B9-855D-C4294E6F4215}" dt="2021-12-18T08:51:26.400" v="8454"/>
          <ac:picMkLst>
            <pc:docMk/>
            <pc:sldMk cId="3218246918" sldId="499"/>
            <ac:picMk id="3" creationId="{4F301765-AE4F-48F0-A49E-1B8112E60208}"/>
          </ac:picMkLst>
        </pc:picChg>
        <pc:cxnChg chg="add mod">
          <ac:chgData name="lee kangwook" userId="358766d1acadafad" providerId="LiveId" clId="{F10B5B5C-6DD8-48B9-855D-C4294E6F4215}" dt="2021-12-18T09:18:04.339" v="8721" actId="692"/>
          <ac:cxnSpMkLst>
            <pc:docMk/>
            <pc:sldMk cId="3218246918" sldId="499"/>
            <ac:cxnSpMk id="10" creationId="{F24BAE57-3FD8-4214-88C4-23D3639D2213}"/>
          </ac:cxnSpMkLst>
        </pc:cxnChg>
      </pc:sldChg>
      <pc:sldChg chg="addSp delSp modSp add mod">
        <pc:chgData name="lee kangwook" userId="358766d1acadafad" providerId="LiveId" clId="{F10B5B5C-6DD8-48B9-855D-C4294E6F4215}" dt="2021-12-18T23:26:49.196" v="9203" actId="20577"/>
        <pc:sldMkLst>
          <pc:docMk/>
          <pc:sldMk cId="3555803446" sldId="500"/>
        </pc:sldMkLst>
        <pc:spChg chg="add mod">
          <ac:chgData name="lee kangwook" userId="358766d1acadafad" providerId="LiveId" clId="{F10B5B5C-6DD8-48B9-855D-C4294E6F4215}" dt="2021-12-18T23:21:49.350" v="8893" actId="1036"/>
          <ac:spMkLst>
            <pc:docMk/>
            <pc:sldMk cId="3555803446" sldId="500"/>
            <ac:spMk id="2" creationId="{6C52A584-0694-4FEC-90E0-D71D26ED9A96}"/>
          </ac:spMkLst>
        </pc:spChg>
        <pc:spChg chg="mod">
          <ac:chgData name="lee kangwook" userId="358766d1acadafad" providerId="LiveId" clId="{F10B5B5C-6DD8-48B9-855D-C4294E6F4215}" dt="2021-12-18T23:26:49.196" v="9203" actId="20577"/>
          <ac:spMkLst>
            <pc:docMk/>
            <pc:sldMk cId="3555803446" sldId="500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0" creationId="{C7C1453B-3CBB-4A4D-B185-5BC6CC472E95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1" creationId="{26F5B9BE-D7EB-4CA6-BFE8-DF1DF95E8D79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3" creationId="{662079D2-CEF7-4264-9161-B3CAE495EEE7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5" creationId="{E50528CB-AAC2-4A8D-901A-4352A645240F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6" creationId="{24A644AD-5302-4C85-88F6-A22A0238B5D8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7" creationId="{DB9C71D8-DAD7-43A4-8C87-831558307E4B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8" creationId="{E8F30461-C553-4B20-A00E-A65913BBB237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29" creationId="{F41003DC-715F-4FD0-B3A9-15CEF46E5776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0" creationId="{66A50B0D-59B3-4867-A2BA-3F81DAAC6BDE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1" creationId="{449EE36B-BE12-4257-9031-AEDA90BE23BE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6" creationId="{D4098721-A96A-4B41-9657-0C8E0E424230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7" creationId="{A7324720-58BF-4B11-9ED3-600825B0DDC0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8" creationId="{918EE698-D274-4B13-AC2C-E6E6B4BB6C2A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39" creationId="{668D5F8C-1255-42EC-9A79-366068FBDBE8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0" creationId="{3C0DBC7B-ACA9-4E61-9212-F153ECFA09C2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1" creationId="{E65981A1-B97E-4371-9EBC-A47C6C4D6F72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4" creationId="{011A7865-F7B0-4E49-B443-5543AE043C6B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5" creationId="{EF5A84E8-4BBE-44F3-9791-EB3A659748D4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46" creationId="{83EAFED4-3578-4D14-A5E3-F3AF24AB2B95}"/>
          </ac:spMkLst>
        </pc:spChg>
        <pc:spChg chg="del">
          <ac:chgData name="lee kangwook" userId="358766d1acadafad" providerId="LiveId" clId="{F10B5B5C-6DD8-48B9-855D-C4294E6F4215}" dt="2021-12-18T09:20:19.698" v="8722" actId="478"/>
          <ac:spMkLst>
            <pc:docMk/>
            <pc:sldMk cId="3555803446" sldId="500"/>
            <ac:spMk id="50" creationId="{1888C68E-2B08-42D8-A425-19195AE27E61}"/>
          </ac:spMkLst>
        </pc:spChg>
        <pc:spChg chg="mod">
          <ac:chgData name="lee kangwook" userId="358766d1acadafad" providerId="LiveId" clId="{F10B5B5C-6DD8-48B9-855D-C4294E6F4215}" dt="2021-12-18T09:20:37.238" v="8748"/>
          <ac:spMkLst>
            <pc:docMk/>
            <pc:sldMk cId="3555803446" sldId="500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18T23:21:49.350" v="8893" actId="1036"/>
          <ac:picMkLst>
            <pc:docMk/>
            <pc:sldMk cId="3555803446" sldId="500"/>
            <ac:picMk id="1026" creationId="{9D6115F4-1124-47EF-8A5B-94AA8BF28A26}"/>
          </ac:picMkLst>
        </pc:picChg>
        <pc:cxnChg chg="del">
          <ac:chgData name="lee kangwook" userId="358766d1acadafad" providerId="LiveId" clId="{F10B5B5C-6DD8-48B9-855D-C4294E6F4215}" dt="2021-12-18T09:20:19.698" v="8722" actId="478"/>
          <ac:cxnSpMkLst>
            <pc:docMk/>
            <pc:sldMk cId="3555803446" sldId="500"/>
            <ac:cxnSpMk id="10" creationId="{F24BAE57-3FD8-4214-88C4-23D3639D2213}"/>
          </ac:cxnSpMkLst>
        </pc:cxnChg>
      </pc:sldChg>
      <pc:sldChg chg="addSp delSp modSp add mod">
        <pc:chgData name="lee kangwook" userId="358766d1acadafad" providerId="LiveId" clId="{F10B5B5C-6DD8-48B9-855D-C4294E6F4215}" dt="2021-12-19T00:17:25.634" v="10059" actId="20577"/>
        <pc:sldMkLst>
          <pc:docMk/>
          <pc:sldMk cId="1571262000" sldId="501"/>
        </pc:sldMkLst>
        <pc:spChg chg="del">
          <ac:chgData name="lee kangwook" userId="358766d1acadafad" providerId="LiveId" clId="{F10B5B5C-6DD8-48B9-855D-C4294E6F4215}" dt="2021-12-18T23:39:18.583" v="9306" actId="478"/>
          <ac:spMkLst>
            <pc:docMk/>
            <pc:sldMk cId="1571262000" sldId="501"/>
            <ac:spMk id="2" creationId="{6C52A584-0694-4FEC-90E0-D71D26ED9A96}"/>
          </ac:spMkLst>
        </pc:spChg>
        <pc:spChg chg="mod">
          <ac:chgData name="lee kangwook" userId="358766d1acadafad" providerId="LiveId" clId="{F10B5B5C-6DD8-48B9-855D-C4294E6F4215}" dt="2021-12-18T23:40:48.939" v="9443" actId="20577"/>
          <ac:spMkLst>
            <pc:docMk/>
            <pc:sldMk cId="1571262000" sldId="50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8T23:59:00.666" v="9568" actId="1037"/>
          <ac:spMkLst>
            <pc:docMk/>
            <pc:sldMk cId="1571262000" sldId="501"/>
            <ac:spMk id="6" creationId="{106AF5A8-56A7-44E8-8213-D29B934D1585}"/>
          </ac:spMkLst>
        </pc:spChg>
        <pc:spChg chg="add mod">
          <ac:chgData name="lee kangwook" userId="358766d1acadafad" providerId="LiveId" clId="{F10B5B5C-6DD8-48B9-855D-C4294E6F4215}" dt="2021-12-18T23:59:00.666" v="9568" actId="1037"/>
          <ac:spMkLst>
            <pc:docMk/>
            <pc:sldMk cId="1571262000" sldId="501"/>
            <ac:spMk id="9" creationId="{D7372FA0-8886-4B51-AD71-FA762F143C65}"/>
          </ac:spMkLst>
        </pc:spChg>
        <pc:spChg chg="add mod">
          <ac:chgData name="lee kangwook" userId="358766d1acadafad" providerId="LiveId" clId="{F10B5B5C-6DD8-48B9-855D-C4294E6F4215}" dt="2021-12-18T23:59:55.169" v="9586" actId="1076"/>
          <ac:spMkLst>
            <pc:docMk/>
            <pc:sldMk cId="1571262000" sldId="501"/>
            <ac:spMk id="11" creationId="{B1BAB3B3-BA9E-42C2-A8CE-20EEA689BE96}"/>
          </ac:spMkLst>
        </pc:spChg>
        <pc:spChg chg="add mod">
          <ac:chgData name="lee kangwook" userId="358766d1acadafad" providerId="LiveId" clId="{F10B5B5C-6DD8-48B9-855D-C4294E6F4215}" dt="2021-12-19T00:00:34.462" v="9664" actId="1037"/>
          <ac:spMkLst>
            <pc:docMk/>
            <pc:sldMk cId="1571262000" sldId="501"/>
            <ac:spMk id="16" creationId="{F35FE6B6-2058-4913-973E-F5AADE3DC7DA}"/>
          </ac:spMkLst>
        </pc:spChg>
        <pc:spChg chg="add mod">
          <ac:chgData name="lee kangwook" userId="358766d1acadafad" providerId="LiveId" clId="{F10B5B5C-6DD8-48B9-855D-C4294E6F4215}" dt="2021-12-19T00:17:25.634" v="10059" actId="20577"/>
          <ac:spMkLst>
            <pc:docMk/>
            <pc:sldMk cId="1571262000" sldId="501"/>
            <ac:spMk id="17" creationId="{A6275452-7E5F-47BC-8B5A-EE99975664A7}"/>
          </ac:spMkLst>
        </pc:spChg>
        <pc:spChg chg="mod">
          <ac:chgData name="lee kangwook" userId="358766d1acadafad" providerId="LiveId" clId="{F10B5B5C-6DD8-48B9-855D-C4294E6F4215}" dt="2021-12-18T23:37:57.027" v="9211"/>
          <ac:spMkLst>
            <pc:docMk/>
            <pc:sldMk cId="1571262000" sldId="50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8T23:38:25.706" v="9233"/>
          <ac:spMkLst>
            <pc:docMk/>
            <pc:sldMk cId="1571262000" sldId="501"/>
            <ac:spMk id="67588" creationId="{FEA38F4E-CB2F-4A4D-AFA2-F72EA02067D7}"/>
          </ac:spMkLst>
        </pc:spChg>
        <pc:graphicFrameChg chg="add del mod">
          <ac:chgData name="lee kangwook" userId="358766d1acadafad" providerId="LiveId" clId="{F10B5B5C-6DD8-48B9-855D-C4294E6F4215}" dt="2021-12-18T23:45:14.544" v="9450"/>
          <ac:graphicFrameMkLst>
            <pc:docMk/>
            <pc:sldMk cId="1571262000" sldId="501"/>
            <ac:graphicFrameMk id="3" creationId="{AF9463C1-3E0B-4215-8F74-F37B1A73D7CE}"/>
          </ac:graphicFrameMkLst>
        </pc:graphicFrameChg>
        <pc:graphicFrameChg chg="add del mod">
          <ac:chgData name="lee kangwook" userId="358766d1acadafad" providerId="LiveId" clId="{F10B5B5C-6DD8-48B9-855D-C4294E6F4215}" dt="2021-12-18T23:45:35.322" v="9453"/>
          <ac:graphicFrameMkLst>
            <pc:docMk/>
            <pc:sldMk cId="1571262000" sldId="501"/>
            <ac:graphicFrameMk id="4" creationId="{A977BB0E-8633-4B5C-AB90-DA5960D0EC57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7" creationId="{53391773-6867-4797-A1D0-3050585E2CF2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8" creationId="{CFAED151-EC97-48DD-8320-597D6FBFC949}"/>
          </ac:graphicFrameMkLst>
        </pc:graphicFrameChg>
        <pc:graphicFrameChg chg="add mod modGraphic">
          <ac:chgData name="lee kangwook" userId="358766d1acadafad" providerId="LiveId" clId="{F10B5B5C-6DD8-48B9-855D-C4294E6F4215}" dt="2021-12-18T23:59:00.666" v="9568" actId="1037"/>
          <ac:graphicFrameMkLst>
            <pc:docMk/>
            <pc:sldMk cId="1571262000" sldId="501"/>
            <ac:graphicFrameMk id="10" creationId="{F7545B53-0A33-439F-A2BE-AC842BD750B9}"/>
          </ac:graphicFrameMkLst>
        </pc:graphicFrameChg>
        <pc:picChg chg="del">
          <ac:chgData name="lee kangwook" userId="358766d1acadafad" providerId="LiveId" clId="{F10B5B5C-6DD8-48B9-855D-C4294E6F4215}" dt="2021-12-18T23:39:18.583" v="9306" actId="478"/>
          <ac:picMkLst>
            <pc:docMk/>
            <pc:sldMk cId="1571262000" sldId="501"/>
            <ac:picMk id="1026" creationId="{9D6115F4-1124-47EF-8A5B-94AA8BF28A26}"/>
          </ac:picMkLst>
        </pc:picChg>
      </pc:sldChg>
      <pc:sldChg chg="addSp delSp modSp add mod">
        <pc:chgData name="lee kangwook" userId="358766d1acadafad" providerId="LiveId" clId="{F10B5B5C-6DD8-48B9-855D-C4294E6F4215}" dt="2021-12-19T02:22:21.731" v="11976"/>
        <pc:sldMkLst>
          <pc:docMk/>
          <pc:sldMk cId="1101616899" sldId="502"/>
        </pc:sldMkLst>
        <pc:spChg chg="mod">
          <ac:chgData name="lee kangwook" userId="358766d1acadafad" providerId="LiveId" clId="{F10B5B5C-6DD8-48B9-855D-C4294E6F4215}" dt="2021-12-19T00:32:50.132" v="10317"/>
          <ac:spMkLst>
            <pc:docMk/>
            <pc:sldMk cId="1101616899" sldId="50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6" creationId="{106AF5A8-56A7-44E8-8213-D29B934D1585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9" creationId="{D7372FA0-8886-4B51-AD71-FA762F143C65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1" creationId="{B1BAB3B3-BA9E-42C2-A8CE-20EEA689BE96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6" creationId="{F35FE6B6-2058-4913-973E-F5AADE3DC7DA}"/>
          </ac:spMkLst>
        </pc:spChg>
        <pc:spChg chg="del">
          <ac:chgData name="lee kangwook" userId="358766d1acadafad" providerId="LiveId" clId="{F10B5B5C-6DD8-48B9-855D-C4294E6F4215}" dt="2021-12-19T00:23:05.334" v="10102" actId="478"/>
          <ac:spMkLst>
            <pc:docMk/>
            <pc:sldMk cId="1101616899" sldId="502"/>
            <ac:spMk id="17" creationId="{A6275452-7E5F-47BC-8B5A-EE99975664A7}"/>
          </ac:spMkLst>
        </pc:spChg>
        <pc:spChg chg="add mod">
          <ac:chgData name="lee kangwook" userId="358766d1acadafad" providerId="LiveId" clId="{F10B5B5C-6DD8-48B9-855D-C4294E6F4215}" dt="2021-12-19T00:57:15.116" v="10469" actId="1038"/>
          <ac:spMkLst>
            <pc:docMk/>
            <pc:sldMk cId="1101616899" sldId="502"/>
            <ac:spMk id="22" creationId="{F74D0932-97C7-4659-8D3B-4F9947CB2CF9}"/>
          </ac:spMkLst>
        </pc:spChg>
        <pc:spChg chg="add mod">
          <ac:chgData name="lee kangwook" userId="358766d1acadafad" providerId="LiveId" clId="{F10B5B5C-6DD8-48B9-855D-C4294E6F4215}" dt="2021-12-19T00:57:58.333" v="10474" actId="1037"/>
          <ac:spMkLst>
            <pc:docMk/>
            <pc:sldMk cId="1101616899" sldId="502"/>
            <ac:spMk id="25" creationId="{73201940-A5D9-45A2-A11B-3CDA65C1B1E2}"/>
          </ac:spMkLst>
        </pc:spChg>
        <pc:spChg chg="add mod">
          <ac:chgData name="lee kangwook" userId="358766d1acadafad" providerId="LiveId" clId="{F10B5B5C-6DD8-48B9-855D-C4294E6F4215}" dt="2021-12-19T00:59:21.458" v="10634" actId="1036"/>
          <ac:spMkLst>
            <pc:docMk/>
            <pc:sldMk cId="1101616899" sldId="502"/>
            <ac:spMk id="27" creationId="{C42087B3-7C21-4A22-A264-C86AAE15F8D4}"/>
          </ac:spMkLst>
        </pc:spChg>
        <pc:spChg chg="add mod">
          <ac:chgData name="lee kangwook" userId="358766d1acadafad" providerId="LiveId" clId="{F10B5B5C-6DD8-48B9-855D-C4294E6F4215}" dt="2021-12-19T00:59:21.458" v="10634" actId="1036"/>
          <ac:spMkLst>
            <pc:docMk/>
            <pc:sldMk cId="1101616899" sldId="502"/>
            <ac:spMk id="29" creationId="{452E9807-D457-4827-AF5A-BE562B27FACC}"/>
          </ac:spMkLst>
        </pc:spChg>
        <pc:spChg chg="mod">
          <ac:chgData name="lee kangwook" userId="358766d1acadafad" providerId="LiveId" clId="{F10B5B5C-6DD8-48B9-855D-C4294E6F4215}" dt="2021-12-19T02:22:21.731" v="11976"/>
          <ac:spMkLst>
            <pc:docMk/>
            <pc:sldMk cId="1101616899" sldId="50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0:22:21.482" v="10101" actId="20577"/>
          <ac:spMkLst>
            <pc:docMk/>
            <pc:sldMk cId="1101616899" sldId="50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7" creationId="{53391773-6867-4797-A1D0-3050585E2CF2}"/>
          </ac:graphicFrameMkLst>
        </pc:graphicFrame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8" creationId="{CFAED151-EC97-48DD-8320-597D6FBFC949}"/>
          </ac:graphicFrameMkLst>
        </pc:graphicFrameChg>
        <pc:graphicFrameChg chg="del">
          <ac:chgData name="lee kangwook" userId="358766d1acadafad" providerId="LiveId" clId="{F10B5B5C-6DD8-48B9-855D-C4294E6F4215}" dt="2021-12-19T00:23:05.334" v="10102" actId="478"/>
          <ac:graphicFrameMkLst>
            <pc:docMk/>
            <pc:sldMk cId="1101616899" sldId="502"/>
            <ac:graphicFrameMk id="10" creationId="{F7545B53-0A33-439F-A2BE-AC842BD750B9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6:42.102" v="10123" actId="478"/>
          <ac:graphicFrameMkLst>
            <pc:docMk/>
            <pc:sldMk cId="1101616899" sldId="502"/>
            <ac:graphicFrameMk id="14" creationId="{88B0F4E8-D361-4DC4-9DCC-6182B372130E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6:51.566" v="10126" actId="478"/>
          <ac:graphicFrameMkLst>
            <pc:docMk/>
            <pc:sldMk cId="1101616899" sldId="502"/>
            <ac:graphicFrameMk id="15" creationId="{F8159DE9-9FBD-452D-8360-CBDC47E1AA6E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7:00.299" v="10128" actId="478"/>
          <ac:graphicFrameMkLst>
            <pc:docMk/>
            <pc:sldMk cId="1101616899" sldId="502"/>
            <ac:graphicFrameMk id="18" creationId="{F6E6D547-C52D-47FB-8DAB-EE7DA44E8408}"/>
          </ac:graphicFrameMkLst>
        </pc:graphicFrameChg>
        <pc:graphicFrameChg chg="add del mod modGraphic">
          <ac:chgData name="lee kangwook" userId="358766d1acadafad" providerId="LiveId" clId="{F10B5B5C-6DD8-48B9-855D-C4294E6F4215}" dt="2021-12-19T00:27:09.004" v="10130" actId="478"/>
          <ac:graphicFrameMkLst>
            <pc:docMk/>
            <pc:sldMk cId="1101616899" sldId="502"/>
            <ac:graphicFrameMk id="19" creationId="{E59744D9-C5D0-49E6-9D85-0F828AA0B36A}"/>
          </ac:graphicFrameMkLst>
        </pc:graphicFrameChg>
        <pc:graphicFrameChg chg="add del mod">
          <ac:chgData name="lee kangwook" userId="358766d1acadafad" providerId="LiveId" clId="{F10B5B5C-6DD8-48B9-855D-C4294E6F4215}" dt="2021-12-19T00:30:32.904" v="10146" actId="478"/>
          <ac:graphicFrameMkLst>
            <pc:docMk/>
            <pc:sldMk cId="1101616899" sldId="502"/>
            <ac:graphicFrameMk id="23" creationId="{810C1F8F-A226-4955-A967-0074E5150A85}"/>
          </ac:graphicFrameMkLst>
        </pc:graphicFrameChg>
        <pc:graphicFrameChg chg="add mod modGraphic">
          <ac:chgData name="lee kangwook" userId="358766d1acadafad" providerId="LiveId" clId="{F10B5B5C-6DD8-48B9-855D-C4294E6F4215}" dt="2021-12-19T00:59:38.963" v="10636"/>
          <ac:graphicFrameMkLst>
            <pc:docMk/>
            <pc:sldMk cId="1101616899" sldId="502"/>
            <ac:graphicFrameMk id="31" creationId="{E2B21F93-2BEF-4827-AB7D-BF98F9DB434A}"/>
          </ac:graphicFrameMkLst>
        </pc:graphicFrameChg>
        <pc:graphicFrameChg chg="add mod modGraphic">
          <ac:chgData name="lee kangwook" userId="358766d1acadafad" providerId="LiveId" clId="{F10B5B5C-6DD8-48B9-855D-C4294E6F4215}" dt="2021-12-19T00:59:42.855" v="10637"/>
          <ac:graphicFrameMkLst>
            <pc:docMk/>
            <pc:sldMk cId="1101616899" sldId="502"/>
            <ac:graphicFrameMk id="32" creationId="{78F7FDA0-C774-4AA2-AF72-E9D182F888BD}"/>
          </ac:graphicFrameMkLst>
        </pc:graphicFrameChg>
        <pc:graphicFrameChg chg="add mod modGraphic">
          <ac:chgData name="lee kangwook" userId="358766d1acadafad" providerId="LiveId" clId="{F10B5B5C-6DD8-48B9-855D-C4294E6F4215}" dt="2021-12-19T00:59:47.767" v="10638"/>
          <ac:graphicFrameMkLst>
            <pc:docMk/>
            <pc:sldMk cId="1101616899" sldId="502"/>
            <ac:graphicFrameMk id="33" creationId="{C0BE6148-4948-4126-A970-F9A4922B5D83}"/>
          </ac:graphicFrameMkLst>
        </pc:graphicFrameChg>
        <pc:graphicFrameChg chg="add mod modGraphic">
          <ac:chgData name="lee kangwook" userId="358766d1acadafad" providerId="LiveId" clId="{F10B5B5C-6DD8-48B9-855D-C4294E6F4215}" dt="2021-12-19T01:00:03.190" v="10642"/>
          <ac:graphicFrameMkLst>
            <pc:docMk/>
            <pc:sldMk cId="1101616899" sldId="502"/>
            <ac:graphicFrameMk id="34" creationId="{12404EB9-17E4-468A-B697-52D34158FC58}"/>
          </ac:graphicFrameMkLst>
        </pc:graphicFrameChg>
        <pc:picChg chg="add mod">
          <ac:chgData name="lee kangwook" userId="358766d1acadafad" providerId="LiveId" clId="{F10B5B5C-6DD8-48B9-855D-C4294E6F4215}" dt="2021-12-19T00:33:43.706" v="10322" actId="1076"/>
          <ac:picMkLst>
            <pc:docMk/>
            <pc:sldMk cId="1101616899" sldId="502"/>
            <ac:picMk id="2" creationId="{E85214D4-8127-47AB-B535-ACC07CED81DE}"/>
          </ac:picMkLst>
        </pc:picChg>
        <pc:picChg chg="add mod">
          <ac:chgData name="lee kangwook" userId="358766d1acadafad" providerId="LiveId" clId="{F10B5B5C-6DD8-48B9-855D-C4294E6F4215}" dt="2021-12-19T00:56:43.298" v="10463" actId="1038"/>
          <ac:picMkLst>
            <pc:docMk/>
            <pc:sldMk cId="1101616899" sldId="502"/>
            <ac:picMk id="3" creationId="{59208111-D1B2-41F1-A822-3437A032B5EF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4" creationId="{0FFFA06E-2177-490F-BB43-9C35A67FE3BE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12" creationId="{9F48CF4A-CBFC-468F-A97B-77D28403B666}"/>
          </ac:picMkLst>
        </pc:picChg>
        <pc:picChg chg="add mod">
          <ac:chgData name="lee kangwook" userId="358766d1acadafad" providerId="LiveId" clId="{F10B5B5C-6DD8-48B9-855D-C4294E6F4215}" dt="2021-12-19T00:57:20.314" v="10471" actId="1037"/>
          <ac:picMkLst>
            <pc:docMk/>
            <pc:sldMk cId="1101616899" sldId="502"/>
            <ac:picMk id="13" creationId="{4ACE8C55-8F04-4701-9D99-AE78CE193048}"/>
          </ac:picMkLst>
        </pc:picChg>
        <pc:picChg chg="add mod">
          <ac:chgData name="lee kangwook" userId="358766d1acadafad" providerId="LiveId" clId="{F10B5B5C-6DD8-48B9-855D-C4294E6F4215}" dt="2021-12-19T00:58:03.972" v="10477" actId="1038"/>
          <ac:picMkLst>
            <pc:docMk/>
            <pc:sldMk cId="1101616899" sldId="502"/>
            <ac:picMk id="26" creationId="{F5572939-B452-4A1E-8969-149351C2BACB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28" creationId="{427B19E0-0A05-4F56-84F0-339581450C69}"/>
          </ac:picMkLst>
        </pc:picChg>
        <pc:picChg chg="add mod">
          <ac:chgData name="lee kangwook" userId="358766d1acadafad" providerId="LiveId" clId="{F10B5B5C-6DD8-48B9-855D-C4294E6F4215}" dt="2021-12-19T00:59:21.458" v="10634" actId="1036"/>
          <ac:picMkLst>
            <pc:docMk/>
            <pc:sldMk cId="1101616899" sldId="502"/>
            <ac:picMk id="30" creationId="{D8510D86-041A-4A59-BD24-4E4A627E8AA9}"/>
          </ac:picMkLst>
        </pc:picChg>
      </pc:sldChg>
      <pc:sldChg chg="addSp delSp modSp add mod">
        <pc:chgData name="lee kangwook" userId="358766d1acadafad" providerId="LiveId" clId="{F10B5B5C-6DD8-48B9-855D-C4294E6F4215}" dt="2021-12-19T02:22:11.631" v="11974"/>
        <pc:sldMkLst>
          <pc:docMk/>
          <pc:sldMk cId="3661138136" sldId="503"/>
        </pc:sldMkLst>
        <pc:spChg chg="mod">
          <ac:chgData name="lee kangwook" userId="358766d1acadafad" providerId="LiveId" clId="{F10B5B5C-6DD8-48B9-855D-C4294E6F4215}" dt="2021-12-19T01:53:33.570" v="10954"/>
          <ac:spMkLst>
            <pc:docMk/>
            <pc:sldMk cId="3661138136" sldId="503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1:56:04.477" v="10985"/>
          <ac:spMkLst>
            <pc:docMk/>
            <pc:sldMk cId="3661138136" sldId="503"/>
            <ac:spMk id="7" creationId="{4ED0C178-6DFE-4AE5-8508-4DBB7DDB9272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2" creationId="{F74D0932-97C7-4659-8D3B-4F9947CB2CF9}"/>
          </ac:spMkLst>
        </pc:spChg>
        <pc:spChg chg="add mod">
          <ac:chgData name="lee kangwook" userId="358766d1acadafad" providerId="LiveId" clId="{F10B5B5C-6DD8-48B9-855D-C4294E6F4215}" dt="2021-12-19T01:54:58.968" v="10971" actId="1038"/>
          <ac:spMkLst>
            <pc:docMk/>
            <pc:sldMk cId="3661138136" sldId="503"/>
            <ac:spMk id="24" creationId="{95A56D5B-9087-48B8-B4F9-EFB6F2D65594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5" creationId="{73201940-A5D9-45A2-A11B-3CDA65C1B1E2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7" creationId="{C42087B3-7C21-4A22-A264-C86AAE15F8D4}"/>
          </ac:spMkLst>
        </pc:spChg>
        <pc:spChg chg="del">
          <ac:chgData name="lee kangwook" userId="358766d1acadafad" providerId="LiveId" clId="{F10B5B5C-6DD8-48B9-855D-C4294E6F4215}" dt="2021-12-19T01:51:19.957" v="10690" actId="478"/>
          <ac:spMkLst>
            <pc:docMk/>
            <pc:sldMk cId="3661138136" sldId="503"/>
            <ac:spMk id="29" creationId="{452E9807-D457-4827-AF5A-BE562B27FACC}"/>
          </ac:spMkLst>
        </pc:spChg>
        <pc:spChg chg="add mod">
          <ac:chgData name="lee kangwook" userId="358766d1acadafad" providerId="LiveId" clId="{F10B5B5C-6DD8-48B9-855D-C4294E6F4215}" dt="2021-12-19T01:55:15.807" v="10973" actId="1076"/>
          <ac:spMkLst>
            <pc:docMk/>
            <pc:sldMk cId="3661138136" sldId="503"/>
            <ac:spMk id="36" creationId="{836CBC57-594B-4911-B124-41B6429C28D3}"/>
          </ac:spMkLst>
        </pc:spChg>
        <pc:spChg chg="add mod">
          <ac:chgData name="lee kangwook" userId="358766d1acadafad" providerId="LiveId" clId="{F10B5B5C-6DD8-48B9-855D-C4294E6F4215}" dt="2021-12-19T01:56:20.324" v="10990" actId="1076"/>
          <ac:spMkLst>
            <pc:docMk/>
            <pc:sldMk cId="3661138136" sldId="503"/>
            <ac:spMk id="38" creationId="{5C1C1125-1CDE-4926-A5E3-E83701FE40F5}"/>
          </ac:spMkLst>
        </pc:spChg>
        <pc:spChg chg="add mod">
          <ac:chgData name="lee kangwook" userId="358766d1acadafad" providerId="LiveId" clId="{F10B5B5C-6DD8-48B9-855D-C4294E6F4215}" dt="2021-12-19T01:57:30.855" v="11009" actId="1076"/>
          <ac:spMkLst>
            <pc:docMk/>
            <pc:sldMk cId="3661138136" sldId="503"/>
            <ac:spMk id="40" creationId="{94C64B89-E750-452A-91FC-6AFEDEA65C1A}"/>
          </ac:spMkLst>
        </pc:spChg>
        <pc:spChg chg="add del mod">
          <ac:chgData name="lee kangwook" userId="358766d1acadafad" providerId="LiveId" clId="{F10B5B5C-6DD8-48B9-855D-C4294E6F4215}" dt="2021-12-19T01:57:37.993" v="11032" actId="21"/>
          <ac:spMkLst>
            <pc:docMk/>
            <pc:sldMk cId="3661138136" sldId="503"/>
            <ac:spMk id="41" creationId="{530C5CA7-B7A7-4E3F-A213-A5F7FBB13454}"/>
          </ac:spMkLst>
        </pc:spChg>
        <pc:spChg chg="add mod">
          <ac:chgData name="lee kangwook" userId="358766d1acadafad" providerId="LiveId" clId="{F10B5B5C-6DD8-48B9-855D-C4294E6F4215}" dt="2021-12-19T01:58:00.763" v="11090" actId="1038"/>
          <ac:spMkLst>
            <pc:docMk/>
            <pc:sldMk cId="3661138136" sldId="503"/>
            <ac:spMk id="42" creationId="{DF9CA7C8-E3F1-423B-B8F2-2510E279D01E}"/>
          </ac:spMkLst>
        </pc:spChg>
        <pc:spChg chg="mod">
          <ac:chgData name="lee kangwook" userId="358766d1acadafad" providerId="LiveId" clId="{F10B5B5C-6DD8-48B9-855D-C4294E6F4215}" dt="2021-12-19T02:22:11.631" v="11974"/>
          <ac:spMkLst>
            <pc:docMk/>
            <pc:sldMk cId="3661138136" sldId="50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1:06:13.658" v="10689"/>
          <ac:spMkLst>
            <pc:docMk/>
            <pc:sldMk cId="3661138136" sldId="503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01:56:07.539" v="10988" actId="1037"/>
          <ac:graphicFrameMkLst>
            <pc:docMk/>
            <pc:sldMk cId="3661138136" sldId="503"/>
            <ac:graphicFrameMk id="6" creationId="{3C0B5D70-E37B-45C8-8298-6EFD8D70F40C}"/>
          </ac:graphicFrameMkLst>
        </pc:graphicFrameChg>
        <pc:graphicFrameChg chg="add mod modGraphic">
          <ac:chgData name="lee kangwook" userId="358766d1acadafad" providerId="LiveId" clId="{F10B5B5C-6DD8-48B9-855D-C4294E6F4215}" dt="2021-12-19T01:54:05.909" v="10958" actId="14100"/>
          <ac:graphicFrameMkLst>
            <pc:docMk/>
            <pc:sldMk cId="3661138136" sldId="503"/>
            <ac:graphicFrameMk id="23" creationId="{1072454F-FBFF-4625-9884-74B7907E1A13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1" creationId="{E2B21F93-2BEF-4827-AB7D-BF98F9DB434A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2" creationId="{78F7FDA0-C774-4AA2-AF72-E9D182F888BD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3" creationId="{C0BE6148-4948-4126-A970-F9A4922B5D83}"/>
          </ac:graphicFrameMkLst>
        </pc:graphicFrameChg>
        <pc:graphicFrameChg chg="del">
          <ac:chgData name="lee kangwook" userId="358766d1acadafad" providerId="LiveId" clId="{F10B5B5C-6DD8-48B9-855D-C4294E6F4215}" dt="2021-12-19T01:51:19.957" v="10690" actId="478"/>
          <ac:graphicFrameMkLst>
            <pc:docMk/>
            <pc:sldMk cId="3661138136" sldId="503"/>
            <ac:graphicFrameMk id="34" creationId="{12404EB9-17E4-468A-B697-52D34158FC58}"/>
          </ac:graphicFrameMkLst>
        </pc:graphicFrameChg>
        <pc:graphicFrameChg chg="add mod modGraphic">
          <ac:chgData name="lee kangwook" userId="358766d1acadafad" providerId="LiveId" clId="{F10B5B5C-6DD8-48B9-855D-C4294E6F4215}" dt="2021-12-19T01:55:05.976" v="10972" actId="1076"/>
          <ac:graphicFrameMkLst>
            <pc:docMk/>
            <pc:sldMk cId="3661138136" sldId="503"/>
            <ac:graphicFrameMk id="35" creationId="{3FCE5870-CAB9-4EB4-8443-D067FD44E64D}"/>
          </ac:graphicFrameMkLst>
        </pc:graphicFrameChg>
        <pc:graphicFrameChg chg="add mod modGraphic">
          <ac:chgData name="lee kangwook" userId="358766d1acadafad" providerId="LiveId" clId="{F10B5B5C-6DD8-48B9-855D-C4294E6F4215}" dt="2021-12-19T01:55:15.807" v="10973" actId="1076"/>
          <ac:graphicFrameMkLst>
            <pc:docMk/>
            <pc:sldMk cId="3661138136" sldId="503"/>
            <ac:graphicFrameMk id="37" creationId="{FCECE944-588D-4873-97D7-5E5F8F218911}"/>
          </ac:graphicFrameMkLst>
        </pc:graphicFrameChg>
        <pc:graphicFrameChg chg="add mod modGraphic">
          <ac:chgData name="lee kangwook" userId="358766d1acadafad" providerId="LiveId" clId="{F10B5B5C-6DD8-48B9-855D-C4294E6F4215}" dt="2021-12-19T01:56:49.810" v="11007"/>
          <ac:graphicFrameMkLst>
            <pc:docMk/>
            <pc:sldMk cId="3661138136" sldId="503"/>
            <ac:graphicFrameMk id="39" creationId="{64D256CD-EA7F-4024-BF09-6CBE44AF9A0E}"/>
          </ac:graphicFrameMkLst>
        </pc:graphicFrame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" creationId="{E85214D4-8127-47AB-B535-ACC07CED81DE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3" creationId="{59208111-D1B2-41F1-A822-3437A032B5EF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4" creationId="{0FFFA06E-2177-490F-BB43-9C35A67FE3BE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12" creationId="{9F48CF4A-CBFC-468F-A97B-77D28403B666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13" creationId="{4ACE8C55-8F04-4701-9D99-AE78CE193048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6" creationId="{F5572939-B452-4A1E-8969-149351C2BACB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28" creationId="{427B19E0-0A05-4F56-84F0-339581450C69}"/>
          </ac:picMkLst>
        </pc:picChg>
        <pc:picChg chg="del">
          <ac:chgData name="lee kangwook" userId="358766d1acadafad" providerId="LiveId" clId="{F10B5B5C-6DD8-48B9-855D-C4294E6F4215}" dt="2021-12-19T01:51:19.957" v="10690" actId="478"/>
          <ac:picMkLst>
            <pc:docMk/>
            <pc:sldMk cId="3661138136" sldId="503"/>
            <ac:picMk id="30" creationId="{D8510D86-041A-4A59-BD24-4E4A627E8AA9}"/>
          </ac:picMkLst>
        </pc:picChg>
      </pc:sldChg>
      <pc:sldChg chg="addSp delSp modSp add mod">
        <pc:chgData name="lee kangwook" userId="358766d1acadafad" providerId="LiveId" clId="{F10B5B5C-6DD8-48B9-855D-C4294E6F4215}" dt="2021-12-19T02:20:27.845" v="11946"/>
        <pc:sldMkLst>
          <pc:docMk/>
          <pc:sldMk cId="2382382323" sldId="504"/>
        </pc:sldMkLst>
        <pc:spChg chg="mod">
          <ac:chgData name="lee kangwook" userId="358766d1acadafad" providerId="LiveId" clId="{F10B5B5C-6DD8-48B9-855D-C4294E6F4215}" dt="2021-12-19T02:20:27.845" v="11946"/>
          <ac:spMkLst>
            <pc:docMk/>
            <pc:sldMk cId="2382382323" sldId="504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7" creationId="{4ED0C178-6DFE-4AE5-8508-4DBB7DDB9272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0" creationId="{124A935E-201B-4043-BC25-B4CA3A7EDC05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1" creationId="{0297514E-0C44-4E3B-B3E3-5B588E796FA6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24" creationId="{95A56D5B-9087-48B8-B4F9-EFB6F2D65594}"/>
          </ac:spMkLst>
        </pc:spChg>
        <pc:spChg chg="add mod">
          <ac:chgData name="lee kangwook" userId="358766d1acadafad" providerId="LiveId" clId="{F10B5B5C-6DD8-48B9-855D-C4294E6F4215}" dt="2021-12-19T02:17:03.882" v="11680" actId="1035"/>
          <ac:spMkLst>
            <pc:docMk/>
            <pc:sldMk cId="2382382323" sldId="504"/>
            <ac:spMk id="25" creationId="{16B9BD67-B1B5-46EB-8B03-57D05524FF92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36" creationId="{836CBC57-594B-4911-B124-41B6429C28D3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38" creationId="{5C1C1125-1CDE-4926-A5E3-E83701FE40F5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0" creationId="{94C64B89-E750-452A-91FC-6AFEDEA65C1A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1" creationId="{530C5CA7-B7A7-4E3F-A213-A5F7FBB13454}"/>
          </ac:spMkLst>
        </pc:spChg>
        <pc:spChg chg="del">
          <ac:chgData name="lee kangwook" userId="358766d1acadafad" providerId="LiveId" clId="{F10B5B5C-6DD8-48B9-855D-C4294E6F4215}" dt="2021-12-19T01:58:48.855" v="11110" actId="478"/>
          <ac:spMkLst>
            <pc:docMk/>
            <pc:sldMk cId="2382382323" sldId="504"/>
            <ac:spMk id="42" creationId="{DF9CA7C8-E3F1-423B-B8F2-2510E279D01E}"/>
          </ac:spMkLst>
        </pc:spChg>
        <pc:spChg chg="mod">
          <ac:chgData name="lee kangwook" userId="358766d1acadafad" providerId="LiveId" clId="{F10B5B5C-6DD8-48B9-855D-C4294E6F4215}" dt="2021-12-19T01:58:44.412" v="11109"/>
          <ac:spMkLst>
            <pc:docMk/>
            <pc:sldMk cId="2382382323" sldId="504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6" creationId="{3C0B5D70-E37B-45C8-8298-6EFD8D70F40C}"/>
          </ac:graphicFrameMkLst>
        </pc:graphicFrameChg>
        <pc:graphicFrameChg chg="add mod modGraphic">
          <ac:chgData name="lee kangwook" userId="358766d1acadafad" providerId="LiveId" clId="{F10B5B5C-6DD8-48B9-855D-C4294E6F4215}" dt="2021-12-19T02:16:57.361" v="11677" actId="1036"/>
          <ac:graphicFrameMkLst>
            <pc:docMk/>
            <pc:sldMk cId="2382382323" sldId="504"/>
            <ac:graphicFrameMk id="18" creationId="{332102DA-F171-4F14-B4A4-CD259D4BB558}"/>
          </ac:graphicFrameMkLst>
        </pc:graphicFrameChg>
        <pc:graphicFrameChg chg="add mod">
          <ac:chgData name="lee kangwook" userId="358766d1acadafad" providerId="LiveId" clId="{F10B5B5C-6DD8-48B9-855D-C4294E6F4215}" dt="2021-12-19T02:16:57.361" v="11677" actId="1036"/>
          <ac:graphicFrameMkLst>
            <pc:docMk/>
            <pc:sldMk cId="2382382323" sldId="504"/>
            <ac:graphicFrameMk id="19" creationId="{CCAB81EE-B41D-499C-A69B-72C24F774F29}"/>
          </ac:graphicFrameMkLst>
        </pc:graphicFrameChg>
        <pc:graphicFrameChg chg="add mod modGraphic">
          <ac:chgData name="lee kangwook" userId="358766d1acadafad" providerId="LiveId" clId="{F10B5B5C-6DD8-48B9-855D-C4294E6F4215}" dt="2021-12-19T02:19:07.566" v="11800" actId="1076"/>
          <ac:graphicFrameMkLst>
            <pc:docMk/>
            <pc:sldMk cId="2382382323" sldId="504"/>
            <ac:graphicFrameMk id="22" creationId="{1CC43737-A47B-43F9-BA7C-166BFA11F5D8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23" creationId="{1072454F-FBFF-4625-9884-74B7907E1A13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5" creationId="{3FCE5870-CAB9-4EB4-8443-D067FD44E64D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7" creationId="{FCECE944-588D-4873-97D7-5E5F8F218911}"/>
          </ac:graphicFrameMkLst>
        </pc:graphicFrameChg>
        <pc:graphicFrameChg chg="del">
          <ac:chgData name="lee kangwook" userId="358766d1acadafad" providerId="LiveId" clId="{F10B5B5C-6DD8-48B9-855D-C4294E6F4215}" dt="2021-12-19T01:58:48.855" v="11110" actId="478"/>
          <ac:graphicFrameMkLst>
            <pc:docMk/>
            <pc:sldMk cId="2382382323" sldId="504"/>
            <ac:graphicFrameMk id="39" creationId="{64D256CD-EA7F-4024-BF09-6CBE44AF9A0E}"/>
          </ac:graphicFrameMkLst>
        </pc:graphicFrameChg>
      </pc:sldChg>
      <pc:sldChg chg="modSp add mod">
        <pc:chgData name="lee kangwook" userId="358766d1acadafad" providerId="LiveId" clId="{F10B5B5C-6DD8-48B9-855D-C4294E6F4215}" dt="2021-12-19T02:22:36.087" v="11989"/>
        <pc:sldMkLst>
          <pc:docMk/>
          <pc:sldMk cId="698433675" sldId="505"/>
        </pc:sldMkLst>
        <pc:spChg chg="mod">
          <ac:chgData name="lee kangwook" userId="358766d1acadafad" providerId="LiveId" clId="{F10B5B5C-6DD8-48B9-855D-C4294E6F4215}" dt="2021-12-19T02:22:36.087" v="11989"/>
          <ac:spMkLst>
            <pc:docMk/>
            <pc:sldMk cId="698433675" sldId="505"/>
            <ac:spMk id="67586" creationId="{160366C6-181B-4BFB-8391-6DD524FCDC96}"/>
          </ac:spMkLst>
        </pc:spChg>
      </pc:sldChg>
      <pc:sldChg chg="addSp delSp modSp add mod">
        <pc:chgData name="lee kangwook" userId="358766d1acadafad" providerId="LiveId" clId="{F10B5B5C-6DD8-48B9-855D-C4294E6F4215}" dt="2021-12-19T05:31:13.411" v="12414" actId="1036"/>
        <pc:sldMkLst>
          <pc:docMk/>
          <pc:sldMk cId="3003631266" sldId="506"/>
        </pc:sldMkLst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2" creationId="{E8908671-3220-41E5-B279-1862BF527CEA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3" creationId="{F09EE185-123F-4730-BA99-CCC97977B314}"/>
          </ac:spMkLst>
        </pc:spChg>
        <pc:spChg chg="mod">
          <ac:chgData name="lee kangwook" userId="358766d1acadafad" providerId="LiveId" clId="{F10B5B5C-6DD8-48B9-855D-C4294E6F4215}" dt="2021-12-19T04:07:03.950" v="12086" actId="20577"/>
          <ac:spMkLst>
            <pc:docMk/>
            <pc:sldMk cId="3003631266" sldId="506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13" creationId="{3F1B08E1-485C-4834-B757-39917E753CC7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0" creationId="{124A935E-201B-4043-BC25-B4CA3A7EDC05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1" creationId="{0297514E-0C44-4E3B-B3E3-5B588E796FA6}"/>
          </ac:spMkLst>
        </pc:spChg>
        <pc:spChg chg="add mod">
          <ac:chgData name="lee kangwook" userId="358766d1acadafad" providerId="LiveId" clId="{F10B5B5C-6DD8-48B9-855D-C4294E6F4215}" dt="2021-12-19T05:31:13.411" v="12414" actId="1036"/>
          <ac:spMkLst>
            <pc:docMk/>
            <pc:sldMk cId="3003631266" sldId="506"/>
            <ac:spMk id="23" creationId="{8DE6ED14-DD16-43E2-AE1F-4128E2A35620}"/>
          </ac:spMkLst>
        </pc:spChg>
        <pc:spChg chg="del">
          <ac:chgData name="lee kangwook" userId="358766d1acadafad" providerId="LiveId" clId="{F10B5B5C-6DD8-48B9-855D-C4294E6F4215}" dt="2021-12-19T04:07:25.448" v="12088" actId="478"/>
          <ac:spMkLst>
            <pc:docMk/>
            <pc:sldMk cId="3003631266" sldId="506"/>
            <ac:spMk id="25" creationId="{16B9BD67-B1B5-46EB-8B03-57D05524FF92}"/>
          </ac:spMkLst>
        </pc:spChg>
        <pc:spChg chg="mod">
          <ac:chgData name="lee kangwook" userId="358766d1acadafad" providerId="LiveId" clId="{F10B5B5C-6DD8-48B9-855D-C4294E6F4215}" dt="2021-12-19T02:23:41.052" v="11998"/>
          <ac:spMkLst>
            <pc:docMk/>
            <pc:sldMk cId="3003631266" sldId="50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2:24:00.511" v="12026"/>
          <ac:spMkLst>
            <pc:docMk/>
            <pc:sldMk cId="3003631266" sldId="506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2" creationId="{7CE84F3F-CE24-41F4-93E6-225AAF2FC261}"/>
          </ac:graphicFrameMkLst>
        </pc:graphicFrame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4" creationId="{3AC8A5B7-0F7B-40D9-B3D9-CA62642233DC}"/>
          </ac:graphicFrameMkLst>
        </pc:graphicFrameChg>
        <pc:graphicFrameChg chg="add mod modGraphic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15" creationId="{BB34F258-5701-40BE-A893-833636F04314}"/>
          </ac:graphicFrameMkLst>
        </pc:graphicFrameChg>
        <pc:graphicFrameChg chg="del">
          <ac:chgData name="lee kangwook" userId="358766d1acadafad" providerId="LiveId" clId="{F10B5B5C-6DD8-48B9-855D-C4294E6F4215}" dt="2021-12-19T04:07:25.448" v="12088" actId="478"/>
          <ac:graphicFrameMkLst>
            <pc:docMk/>
            <pc:sldMk cId="3003631266" sldId="506"/>
            <ac:graphicFrameMk id="18" creationId="{332102DA-F171-4F14-B4A4-CD259D4BB558}"/>
          </ac:graphicFrameMkLst>
        </pc:graphicFrameChg>
        <pc:graphicFrameChg chg="del">
          <ac:chgData name="lee kangwook" userId="358766d1acadafad" providerId="LiveId" clId="{F10B5B5C-6DD8-48B9-855D-C4294E6F4215}" dt="2021-12-19T04:07:18.619" v="12087" actId="478"/>
          <ac:graphicFrameMkLst>
            <pc:docMk/>
            <pc:sldMk cId="3003631266" sldId="506"/>
            <ac:graphicFrameMk id="19" creationId="{CCAB81EE-B41D-499C-A69B-72C24F774F29}"/>
          </ac:graphicFrameMkLst>
        </pc:graphicFrameChg>
        <pc:graphicFrameChg chg="del">
          <ac:chgData name="lee kangwook" userId="358766d1acadafad" providerId="LiveId" clId="{F10B5B5C-6DD8-48B9-855D-C4294E6F4215}" dt="2021-12-19T04:07:25.448" v="12088" actId="478"/>
          <ac:graphicFrameMkLst>
            <pc:docMk/>
            <pc:sldMk cId="3003631266" sldId="506"/>
            <ac:graphicFrameMk id="22" creationId="{1CC43737-A47B-43F9-BA7C-166BFA11F5D8}"/>
          </ac:graphicFrameMkLst>
        </pc:graphicFrameChg>
        <pc:graphicFrameChg chg="add mod">
          <ac:chgData name="lee kangwook" userId="358766d1acadafad" providerId="LiveId" clId="{F10B5B5C-6DD8-48B9-855D-C4294E6F4215}" dt="2021-12-19T05:31:13.411" v="12414" actId="1036"/>
          <ac:graphicFrameMkLst>
            <pc:docMk/>
            <pc:sldMk cId="3003631266" sldId="506"/>
            <ac:graphicFrameMk id="24" creationId="{97A94D4D-57BE-444B-9C38-4B4794A9B8A0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19T08:16:57.217" v="13863" actId="1037"/>
        <pc:sldMkLst>
          <pc:docMk/>
          <pc:sldMk cId="2778365661" sldId="507"/>
        </pc:sldMkLst>
        <pc:spChg chg="add mod">
          <ac:chgData name="lee kangwook" userId="358766d1acadafad" providerId="LiveId" clId="{F10B5B5C-6DD8-48B9-855D-C4294E6F4215}" dt="2021-12-19T08:16:57.217" v="13863" actId="1037"/>
          <ac:spMkLst>
            <pc:docMk/>
            <pc:sldMk cId="2778365661" sldId="507"/>
            <ac:spMk id="3" creationId="{D84AB53A-739F-4AF2-88B5-F76AF7D297DF}"/>
          </ac:spMkLst>
        </pc:spChg>
        <pc:spChg chg="mod">
          <ac:chgData name="lee kangwook" userId="358766d1acadafad" providerId="LiveId" clId="{F10B5B5C-6DD8-48B9-855D-C4294E6F4215}" dt="2021-12-19T08:08:17.633" v="13797"/>
          <ac:spMkLst>
            <pc:docMk/>
            <pc:sldMk cId="2778365661" sldId="507"/>
            <ac:spMk id="5" creationId="{BD12C81F-D881-4743-89A4-E27F063ABF63}"/>
          </ac:spMkLst>
        </pc:spChg>
        <pc:spChg chg="add del mod">
          <ac:chgData name="lee kangwook" userId="358766d1acadafad" providerId="LiveId" clId="{F10B5B5C-6DD8-48B9-855D-C4294E6F4215}" dt="2021-12-19T08:08:56.528" v="13804" actId="22"/>
          <ac:spMkLst>
            <pc:docMk/>
            <pc:sldMk cId="2778365661" sldId="507"/>
            <ac:spMk id="7" creationId="{E9B45551-8A67-40DA-8822-C6C568DB6CD3}"/>
          </ac:spMkLst>
        </pc:spChg>
        <pc:spChg chg="add mod">
          <ac:chgData name="lee kangwook" userId="358766d1acadafad" providerId="LiveId" clId="{F10B5B5C-6DD8-48B9-855D-C4294E6F4215}" dt="2021-12-19T08:16:57.217" v="13863" actId="1037"/>
          <ac:spMkLst>
            <pc:docMk/>
            <pc:sldMk cId="2778365661" sldId="507"/>
            <ac:spMk id="14" creationId="{828A2AAD-950A-4A85-AE2A-858ED535E8AB}"/>
          </ac:spMkLst>
        </pc:spChg>
        <pc:spChg chg="mod">
          <ac:chgData name="lee kangwook" userId="358766d1acadafad" providerId="LiveId" clId="{F10B5B5C-6DD8-48B9-855D-C4294E6F4215}" dt="2021-12-19T08:05:47.925" v="13637" actId="20577"/>
          <ac:spMkLst>
            <pc:docMk/>
            <pc:sldMk cId="2778365661" sldId="50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08:05:46.586" v="13636"/>
          <ac:spMkLst>
            <pc:docMk/>
            <pc:sldMk cId="2778365661" sldId="507"/>
            <ac:spMk id="67588" creationId="{FEA38F4E-CB2F-4A4D-AFA2-F72EA02067D7}"/>
          </ac:spMkLst>
        </pc:sp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8" creationId="{73E36059-0118-48BF-A8DC-EEB33C7A8FB2}"/>
          </ac:graphicFrameMkLst>
        </pc:graphicFrame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9" creationId="{7E0B899A-3904-46E4-A4B0-1E21FCC4CFA0}"/>
          </ac:graphicFrameMkLst>
        </pc:graphicFrameChg>
        <pc:graphicFrameChg chg="add mod or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0" creationId="{F94BF39B-8B8B-41FD-9E7B-53D29F8E1713}"/>
          </ac:graphicFrameMkLst>
        </pc:graphicFrameChg>
        <pc:graphicFrameChg chg="add mod modGraphic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1" creationId="{E6AE1DB0-EF79-4931-908E-49B0DECB876F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2" creationId="{19AFFACE-13F3-4881-B31F-E8F1069D3A52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3" creationId="{D9354281-3CD5-4AF8-B058-B7CEDB89DA7E}"/>
          </ac:graphicFrameMkLst>
        </pc:graphicFrameChg>
        <pc:graphicFrameChg chg="add mod">
          <ac:chgData name="lee kangwook" userId="358766d1acadafad" providerId="LiveId" clId="{F10B5B5C-6DD8-48B9-855D-C4294E6F4215}" dt="2021-12-19T08:16:57.217" v="13863" actId="1037"/>
          <ac:graphicFrameMkLst>
            <pc:docMk/>
            <pc:sldMk cId="2778365661" sldId="507"/>
            <ac:graphicFrameMk id="16" creationId="{6F907AA0-57AB-4CDE-A86D-12CCA9B470E4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19T06:10:34.671" v="13518" actId="1036"/>
        <pc:sldMkLst>
          <pc:docMk/>
          <pc:sldMk cId="1927726191" sldId="508"/>
        </pc:sldMkLst>
        <pc:spChg chg="add del mod">
          <ac:chgData name="lee kangwook" userId="358766d1acadafad" providerId="LiveId" clId="{F10B5B5C-6DD8-48B9-855D-C4294E6F4215}" dt="2021-12-19T05:50:00.157" v="13018" actId="478"/>
          <ac:spMkLst>
            <pc:docMk/>
            <pc:sldMk cId="1927726191" sldId="508"/>
            <ac:spMk id="2" creationId="{4618FD4D-4E8D-41AA-8C59-A942A49297DB}"/>
          </ac:spMkLst>
        </pc:spChg>
        <pc:spChg chg="add del mod">
          <ac:chgData name="lee kangwook" userId="358766d1acadafad" providerId="LiveId" clId="{F10B5B5C-6DD8-48B9-855D-C4294E6F4215}" dt="2021-12-19T05:52:21.547" v="13131" actId="478"/>
          <ac:spMkLst>
            <pc:docMk/>
            <pc:sldMk cId="1927726191" sldId="508"/>
            <ac:spMk id="3" creationId="{D35BBCFC-8439-4ADF-B069-499C795F88A4}"/>
          </ac:spMkLst>
        </pc:spChg>
        <pc:spChg chg="add del mod">
          <ac:chgData name="lee kangwook" userId="358766d1acadafad" providerId="LiveId" clId="{F10B5B5C-6DD8-48B9-855D-C4294E6F4215}" dt="2021-12-19T05:55:34.969" v="13192" actId="478"/>
          <ac:spMkLst>
            <pc:docMk/>
            <pc:sldMk cId="1927726191" sldId="508"/>
            <ac:spMk id="4" creationId="{62B6B058-A4C1-48AB-A449-779C4EACE461}"/>
          </ac:spMkLst>
        </pc:spChg>
        <pc:spChg chg="mod">
          <ac:chgData name="lee kangwook" userId="358766d1acadafad" providerId="LiveId" clId="{F10B5B5C-6DD8-48B9-855D-C4294E6F4215}" dt="2021-12-19T05:52:36.126" v="13137" actId="1076"/>
          <ac:spMkLst>
            <pc:docMk/>
            <pc:sldMk cId="1927726191" sldId="508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06:10:23.394" v="13487" actId="1035"/>
          <ac:spMkLst>
            <pc:docMk/>
            <pc:sldMk cId="1927726191" sldId="508"/>
            <ac:spMk id="6" creationId="{FAAE21EF-108F-4F74-A404-8D7C5E5C9357}"/>
          </ac:spMkLst>
        </pc:spChg>
        <pc:spChg chg="add mod">
          <ac:chgData name="lee kangwook" userId="358766d1acadafad" providerId="LiveId" clId="{F10B5B5C-6DD8-48B9-855D-C4294E6F4215}" dt="2021-12-19T06:10:23.394" v="13487" actId="1035"/>
          <ac:spMkLst>
            <pc:docMk/>
            <pc:sldMk cId="1927726191" sldId="508"/>
            <ac:spMk id="10" creationId="{3A2A0F95-57A0-4954-9908-0D4CB90B913E}"/>
          </ac:spMkLst>
        </pc:spChg>
        <pc:spChg chg="add del mod">
          <ac:chgData name="lee kangwook" userId="358766d1acadafad" providerId="LiveId" clId="{F10B5B5C-6DD8-48B9-855D-C4294E6F4215}" dt="2021-12-19T06:10:15.590" v="13479" actId="1076"/>
          <ac:spMkLst>
            <pc:docMk/>
            <pc:sldMk cId="1927726191" sldId="508"/>
            <ac:spMk id="11" creationId="{7C8BD5D1-4967-45B3-906A-BCE1444E7095}"/>
          </ac:spMkLst>
        </pc:spChg>
        <pc:spChg chg="add del mod">
          <ac:chgData name="lee kangwook" userId="358766d1acadafad" providerId="LiveId" clId="{F10B5B5C-6DD8-48B9-855D-C4294E6F4215}" dt="2021-12-19T06:04:11.057" v="13343" actId="21"/>
          <ac:spMkLst>
            <pc:docMk/>
            <pc:sldMk cId="1927726191" sldId="508"/>
            <ac:spMk id="12" creationId="{C13CDC83-CEF0-4A71-BD8B-56BDB99F5E8A}"/>
          </ac:spMkLst>
        </pc:spChg>
        <pc:spChg chg="add del mod">
          <ac:chgData name="lee kangwook" userId="358766d1acadafad" providerId="LiveId" clId="{F10B5B5C-6DD8-48B9-855D-C4294E6F4215}" dt="2021-12-19T06:04:11.057" v="13343" actId="21"/>
          <ac:spMkLst>
            <pc:docMk/>
            <pc:sldMk cId="1927726191" sldId="508"/>
            <ac:spMk id="13" creationId="{85498192-386C-4013-A2A7-E1CEDB85F5A9}"/>
          </ac:spMkLst>
        </pc:spChg>
        <pc:spChg chg="add mod">
          <ac:chgData name="lee kangwook" userId="358766d1acadafad" providerId="LiveId" clId="{F10B5B5C-6DD8-48B9-855D-C4294E6F4215}" dt="2021-12-19T06:10:34.671" v="13518" actId="1036"/>
          <ac:spMkLst>
            <pc:docMk/>
            <pc:sldMk cId="1927726191" sldId="508"/>
            <ac:spMk id="14" creationId="{86DAC63C-A124-4BBD-A1B8-60213D38C374}"/>
          </ac:spMkLst>
        </pc:spChg>
        <pc:spChg chg="add mod">
          <ac:chgData name="lee kangwook" userId="358766d1acadafad" providerId="LiveId" clId="{F10B5B5C-6DD8-48B9-855D-C4294E6F4215}" dt="2021-12-19T06:10:34.671" v="13518" actId="1036"/>
          <ac:spMkLst>
            <pc:docMk/>
            <pc:sldMk cId="1927726191" sldId="508"/>
            <ac:spMk id="15" creationId="{A470A469-FA7C-4D3F-8196-BA9C35368E5E}"/>
          </ac:spMkLst>
        </pc:spChg>
        <pc:spChg chg="mod">
          <ac:chgData name="lee kangwook" userId="358766d1acadafad" providerId="LiveId" clId="{F10B5B5C-6DD8-48B9-855D-C4294E6F4215}" dt="2021-12-19T05:36:04.009" v="12491"/>
          <ac:spMkLst>
            <pc:docMk/>
            <pc:sldMk cId="1927726191" sldId="508"/>
            <ac:spMk id="67588" creationId="{FEA38F4E-CB2F-4A4D-AFA2-F72EA02067D7}"/>
          </ac:spMkLst>
        </pc:spChg>
      </pc:sldChg>
      <pc:sldChg chg="modSp add mod">
        <pc:chgData name="lee kangwook" userId="358766d1acadafad" providerId="LiveId" clId="{F10B5B5C-6DD8-48B9-855D-C4294E6F4215}" dt="2021-12-19T22:27:03.372" v="15270" actId="1035"/>
        <pc:sldMkLst>
          <pc:docMk/>
          <pc:sldMk cId="291782259" sldId="509"/>
        </pc:sldMkLst>
        <pc:spChg chg="mod">
          <ac:chgData name="lee kangwook" userId="358766d1acadafad" providerId="LiveId" clId="{F10B5B5C-6DD8-48B9-855D-C4294E6F4215}" dt="2021-12-19T22:27:03.372" v="15270" actId="1035"/>
          <ac:spMkLst>
            <pc:docMk/>
            <pc:sldMk cId="291782259" sldId="509"/>
            <ac:spMk id="3" creationId="{D84AB53A-739F-4AF2-88B5-F76AF7D297DF}"/>
          </ac:spMkLst>
        </pc:spChg>
        <pc:spChg chg="mod">
          <ac:chgData name="lee kangwook" userId="358766d1acadafad" providerId="LiveId" clId="{F10B5B5C-6DD8-48B9-855D-C4294E6F4215}" dt="2021-12-19T20:46:55.149" v="14002"/>
          <ac:spMkLst>
            <pc:docMk/>
            <pc:sldMk cId="291782259" sldId="509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19T22:27:03.372" v="15270" actId="1035"/>
          <ac:spMkLst>
            <pc:docMk/>
            <pc:sldMk cId="291782259" sldId="509"/>
            <ac:spMk id="14" creationId="{828A2AAD-950A-4A85-AE2A-858ED535E8AB}"/>
          </ac:spMkLst>
        </pc:sp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8" creationId="{73E36059-0118-48BF-A8DC-EEB33C7A8FB2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9" creationId="{7E0B899A-3904-46E4-A4B0-1E21FCC4CFA0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0" creationId="{F94BF39B-8B8B-41FD-9E7B-53D29F8E1713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1" creationId="{E6AE1DB0-EF79-4931-908E-49B0DECB876F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2" creationId="{19AFFACE-13F3-4881-B31F-E8F1069D3A52}"/>
          </ac:graphicFrameMkLst>
        </pc:graphicFrameChg>
        <pc:graphicFrameChg chg="mod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3" creationId="{D9354281-3CD5-4AF8-B058-B7CEDB89DA7E}"/>
          </ac:graphicFrameMkLst>
        </pc:graphicFrameChg>
        <pc:graphicFrameChg chg="mod modGraphic">
          <ac:chgData name="lee kangwook" userId="358766d1acadafad" providerId="LiveId" clId="{F10B5B5C-6DD8-48B9-855D-C4294E6F4215}" dt="2021-12-19T22:27:03.372" v="15270" actId="1035"/>
          <ac:graphicFrameMkLst>
            <pc:docMk/>
            <pc:sldMk cId="291782259" sldId="509"/>
            <ac:graphicFrameMk id="16" creationId="{6F907AA0-57AB-4CDE-A86D-12CCA9B470E4}"/>
          </ac:graphicFrameMkLst>
        </pc:graphicFrameChg>
      </pc:sldChg>
      <pc:sldChg chg="delSp modSp add del mod">
        <pc:chgData name="lee kangwook" userId="358766d1acadafad" providerId="LiveId" clId="{F10B5B5C-6DD8-48B9-855D-C4294E6F4215}" dt="2021-12-27T06:06:31.049" v="40534" actId="47"/>
        <pc:sldMkLst>
          <pc:docMk/>
          <pc:sldMk cId="4061347372" sldId="510"/>
        </pc:sldMkLst>
        <pc:spChg chg="del">
          <ac:chgData name="lee kangwook" userId="358766d1acadafad" providerId="LiveId" clId="{F10B5B5C-6DD8-48B9-855D-C4294E6F4215}" dt="2021-12-19T20:52:42.926" v="14040" actId="478"/>
          <ac:spMkLst>
            <pc:docMk/>
            <pc:sldMk cId="4061347372" sldId="510"/>
            <ac:spMk id="3" creationId="{D84AB53A-739F-4AF2-88B5-F76AF7D297DF}"/>
          </ac:spMkLst>
        </pc:spChg>
        <pc:spChg chg="del">
          <ac:chgData name="lee kangwook" userId="358766d1acadafad" providerId="LiveId" clId="{F10B5B5C-6DD8-48B9-855D-C4294E6F4215}" dt="2021-12-19T20:52:42.926" v="14040" actId="478"/>
          <ac:spMkLst>
            <pc:docMk/>
            <pc:sldMk cId="4061347372" sldId="510"/>
            <ac:spMk id="14" creationId="{828A2AAD-950A-4A85-AE2A-858ED535E8AB}"/>
          </ac:spMkLst>
        </pc:spChg>
        <pc:spChg chg="mod">
          <ac:chgData name="lee kangwook" userId="358766d1acadafad" providerId="LiveId" clId="{F10B5B5C-6DD8-48B9-855D-C4294E6F4215}" dt="2021-12-19T20:52:39.492" v="14039"/>
          <ac:spMkLst>
            <pc:docMk/>
            <pc:sldMk cId="4061347372" sldId="510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8" creationId="{73E36059-0118-48BF-A8DC-EEB33C7A8FB2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9" creationId="{7E0B899A-3904-46E4-A4B0-1E21FCC4CFA0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0" creationId="{F94BF39B-8B8B-41FD-9E7B-53D29F8E1713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1" creationId="{E6AE1DB0-EF79-4931-908E-49B0DECB876F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2" creationId="{19AFFACE-13F3-4881-B31F-E8F1069D3A52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3" creationId="{D9354281-3CD5-4AF8-B058-B7CEDB89DA7E}"/>
          </ac:graphicFrameMkLst>
        </pc:graphicFrameChg>
        <pc:graphicFrameChg chg="del">
          <ac:chgData name="lee kangwook" userId="358766d1acadafad" providerId="LiveId" clId="{F10B5B5C-6DD8-48B9-855D-C4294E6F4215}" dt="2021-12-19T20:52:42.926" v="14040" actId="478"/>
          <ac:graphicFrameMkLst>
            <pc:docMk/>
            <pc:sldMk cId="4061347372" sldId="510"/>
            <ac:graphicFrameMk id="16" creationId="{6F907AA0-57AB-4CDE-A86D-12CCA9B470E4}"/>
          </ac:graphicFrameMkLst>
        </pc:graphicFrameChg>
      </pc:sldChg>
      <pc:sldChg chg="addSp modSp add mod">
        <pc:chgData name="lee kangwook" userId="358766d1acadafad" providerId="LiveId" clId="{F10B5B5C-6DD8-48B9-855D-C4294E6F4215}" dt="2021-12-19T21:05:14.674" v="14733" actId="1038"/>
        <pc:sldMkLst>
          <pc:docMk/>
          <pc:sldMk cId="717153446" sldId="511"/>
        </pc:sldMkLst>
        <pc:spChg chg="add mod">
          <ac:chgData name="lee kangwook" userId="358766d1acadafad" providerId="LiveId" clId="{F10B5B5C-6DD8-48B9-855D-C4294E6F4215}" dt="2021-12-19T21:00:46.962" v="14382" actId="14100"/>
          <ac:spMkLst>
            <pc:docMk/>
            <pc:sldMk cId="717153446" sldId="511"/>
            <ac:spMk id="2" creationId="{4A5CD743-44F6-45AD-A451-4EC4FE12AC7B}"/>
          </ac:spMkLst>
        </pc:spChg>
        <pc:spChg chg="mod">
          <ac:chgData name="lee kangwook" userId="358766d1acadafad" providerId="LiveId" clId="{F10B5B5C-6DD8-48B9-855D-C4294E6F4215}" dt="2021-12-19T20:56:59.973" v="14330" actId="20577"/>
          <ac:spMkLst>
            <pc:docMk/>
            <pc:sldMk cId="717153446" sldId="51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1:01:00.279" v="14412" actId="1036"/>
          <ac:spMkLst>
            <pc:docMk/>
            <pc:sldMk cId="717153446" sldId="511"/>
            <ac:spMk id="11" creationId="{B5EEAA77-DA30-430D-B45B-9D63E461385F}"/>
          </ac:spMkLst>
        </pc:spChg>
        <pc:spChg chg="add mod">
          <ac:chgData name="lee kangwook" userId="358766d1acadafad" providerId="LiveId" clId="{F10B5B5C-6DD8-48B9-855D-C4294E6F4215}" dt="2021-12-19T21:05:14.674" v="14733" actId="1038"/>
          <ac:spMkLst>
            <pc:docMk/>
            <pc:sldMk cId="717153446" sldId="511"/>
            <ac:spMk id="12" creationId="{EF12AB97-C4BB-48AF-B784-DEDAA65D77C0}"/>
          </ac:spMkLst>
        </pc:spChg>
        <pc:spChg chg="add mod">
          <ac:chgData name="lee kangwook" userId="358766d1acadafad" providerId="LiveId" clId="{F10B5B5C-6DD8-48B9-855D-C4294E6F4215}" dt="2021-12-19T21:05:14.674" v="14733" actId="1038"/>
          <ac:spMkLst>
            <pc:docMk/>
            <pc:sldMk cId="717153446" sldId="511"/>
            <ac:spMk id="13" creationId="{CA382EAD-F553-452A-BC21-E6C94F10F6EE}"/>
          </ac:spMkLst>
        </pc:spChg>
        <pc:spChg chg="mod">
          <ac:chgData name="lee kangwook" userId="358766d1acadafad" providerId="LiveId" clId="{F10B5B5C-6DD8-48B9-855D-C4294E6F4215}" dt="2021-12-19T20:53:37.427" v="14077" actId="20577"/>
          <ac:spMkLst>
            <pc:docMk/>
            <pc:sldMk cId="717153446" sldId="51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0:54:08.954" v="14112"/>
          <ac:spMkLst>
            <pc:docMk/>
            <pc:sldMk cId="717153446" sldId="511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19T20:59:52.545" v="14372"/>
          <ac:graphicFrameMkLst>
            <pc:docMk/>
            <pc:sldMk cId="717153446" sldId="511"/>
            <ac:graphicFrameMk id="6" creationId="{79099DA3-0137-4413-A167-1900D5B0674F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7" creationId="{51C8886A-5313-4767-9120-7C0F98AB9B93}"/>
          </ac:graphicFrameMkLst>
        </pc:graphicFrameChg>
        <pc:graphicFrameChg chg="add mod modGraphic">
          <ac:chgData name="lee kangwook" userId="358766d1acadafad" providerId="LiveId" clId="{F10B5B5C-6DD8-48B9-855D-C4294E6F4215}" dt="2021-12-19T21:00:08.352" v="14374"/>
          <ac:graphicFrameMkLst>
            <pc:docMk/>
            <pc:sldMk cId="717153446" sldId="511"/>
            <ac:graphicFrameMk id="8" creationId="{616856FE-B127-47D0-BB35-EC10F906A71F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9" creationId="{6988AB3F-A7FB-4F59-A99F-B32B9174F6F3}"/>
          </ac:graphicFrameMkLst>
        </pc:graphicFrameChg>
        <pc:graphicFrameChg chg="add mod modGraphic">
          <ac:chgData name="lee kangwook" userId="358766d1acadafad" providerId="LiveId" clId="{F10B5B5C-6DD8-48B9-855D-C4294E6F4215}" dt="2021-12-19T21:03:45.693" v="14657" actId="1037"/>
          <ac:graphicFrameMkLst>
            <pc:docMk/>
            <pc:sldMk cId="717153446" sldId="511"/>
            <ac:graphicFrameMk id="14" creationId="{EA019D00-602E-42FD-AC9E-42A2996DD484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15" creationId="{F900C08F-1517-4CBA-8889-A2D0DDBD5302}"/>
          </ac:graphicFrameMkLst>
        </pc:graphicFrameChg>
        <pc:graphicFrameChg chg="add mod modGraphic">
          <ac:chgData name="lee kangwook" userId="358766d1acadafad" providerId="LiveId" clId="{F10B5B5C-6DD8-48B9-855D-C4294E6F4215}" dt="2021-12-19T21:04:22.787" v="14665" actId="20577"/>
          <ac:graphicFrameMkLst>
            <pc:docMk/>
            <pc:sldMk cId="717153446" sldId="511"/>
            <ac:graphicFrameMk id="16" creationId="{50708BD4-7C0D-4322-98B5-20288D05ACEA}"/>
          </ac:graphicFrameMkLst>
        </pc:graphicFrameChg>
        <pc:graphicFrameChg chg="add mod modGraphic">
          <ac:chgData name="lee kangwook" userId="358766d1acadafad" providerId="LiveId" clId="{F10B5B5C-6DD8-48B9-855D-C4294E6F4215}" dt="2021-12-19T21:05:14.674" v="14733" actId="1038"/>
          <ac:graphicFrameMkLst>
            <pc:docMk/>
            <pc:sldMk cId="717153446" sldId="511"/>
            <ac:graphicFrameMk id="17" creationId="{EA72B29D-78D4-4CE1-B4A7-6F635D5C1D8D}"/>
          </ac:graphicFrameMkLst>
        </pc:graphicFrameChg>
      </pc:sldChg>
      <pc:sldChg chg="addSp delSp modSp add mod setBg">
        <pc:chgData name="lee kangwook" userId="358766d1acadafad" providerId="LiveId" clId="{F10B5B5C-6DD8-48B9-855D-C4294E6F4215}" dt="2021-12-19T22:09:28.617" v="15026" actId="1035"/>
        <pc:sldMkLst>
          <pc:docMk/>
          <pc:sldMk cId="4145029665" sldId="512"/>
        </pc:sldMkLst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2" creationId="{4A5CD743-44F6-45AD-A451-4EC4FE12AC7B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3" creationId="{7F41B5BE-5587-4E1B-A293-1E5781168DF8}"/>
          </ac:spMkLst>
        </pc:spChg>
        <pc:spChg chg="mod">
          <ac:chgData name="lee kangwook" userId="358766d1acadafad" providerId="LiveId" clId="{F10B5B5C-6DD8-48B9-855D-C4294E6F4215}" dt="2021-12-19T22:08:33.440" v="14983" actId="20577"/>
          <ac:spMkLst>
            <pc:docMk/>
            <pc:sldMk cId="4145029665" sldId="51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1" creationId="{B5EEAA77-DA30-430D-B45B-9D63E461385F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2" creationId="{EF12AB97-C4BB-48AF-B784-DEDAA65D77C0}"/>
          </ac:spMkLst>
        </pc:spChg>
        <pc:spChg chg="del">
          <ac:chgData name="lee kangwook" userId="358766d1acadafad" providerId="LiveId" clId="{F10B5B5C-6DD8-48B9-855D-C4294E6F4215}" dt="2021-12-19T21:08:26.689" v="14755" actId="478"/>
          <ac:spMkLst>
            <pc:docMk/>
            <pc:sldMk cId="4145029665" sldId="512"/>
            <ac:spMk id="13" creationId="{CA382EAD-F553-452A-BC21-E6C94F10F6EE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25" creationId="{15F8D398-E4D1-4118-B497-FC3F2C79BED0}"/>
          </ac:spMkLst>
        </pc:spChg>
        <pc:spChg chg="add mod">
          <ac:chgData name="lee kangwook" userId="358766d1acadafad" providerId="LiveId" clId="{F10B5B5C-6DD8-48B9-855D-C4294E6F4215}" dt="2021-12-19T22:09:28.617" v="15026" actId="1035"/>
          <ac:spMkLst>
            <pc:docMk/>
            <pc:sldMk cId="4145029665" sldId="512"/>
            <ac:spMk id="26" creationId="{3261C0A9-0145-47EE-AFD7-C7BD7349C290}"/>
          </ac:spMkLst>
        </pc:spChg>
        <pc:spChg chg="mod">
          <ac:chgData name="lee kangwook" userId="358766d1acadafad" providerId="LiveId" clId="{F10B5B5C-6DD8-48B9-855D-C4294E6F4215}" dt="2021-12-19T21:08:15.019" v="14752"/>
          <ac:spMkLst>
            <pc:docMk/>
            <pc:sldMk cId="4145029665" sldId="51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6" creationId="{79099DA3-0137-4413-A167-1900D5B0674F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7" creationId="{51C8886A-5313-4767-9120-7C0F98AB9B93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8" creationId="{616856FE-B127-47D0-BB35-EC10F906A71F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9" creationId="{6988AB3F-A7FB-4F59-A99F-B32B9174F6F3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4" creationId="{EA019D00-602E-42FD-AC9E-42A2996DD484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5" creationId="{F900C08F-1517-4CBA-8889-A2D0DDBD5302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6" creationId="{50708BD4-7C0D-4322-98B5-20288D05ACEA}"/>
          </ac:graphicFrameMkLst>
        </pc:graphicFrameChg>
        <pc:graphicFrameChg chg="del">
          <ac:chgData name="lee kangwook" userId="358766d1acadafad" providerId="LiveId" clId="{F10B5B5C-6DD8-48B9-855D-C4294E6F4215}" dt="2021-12-19T21:08:26.689" v="14755" actId="478"/>
          <ac:graphicFrameMkLst>
            <pc:docMk/>
            <pc:sldMk cId="4145029665" sldId="512"/>
            <ac:graphicFrameMk id="17" creationId="{EA72B29D-78D4-4CE1-B4A7-6F635D5C1D8D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18" creationId="{93EE486C-E653-4365-92B0-5D74C91C1692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19" creationId="{537A7AA3-48BA-42C2-8821-B1A484D23200}"/>
          </ac:graphicFrameMkLst>
        </pc:graphicFrameChg>
        <pc:graphicFrameChg chg="add mod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0" creationId="{89675D54-B598-4034-9E93-DFECD4C9CCF5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1" creationId="{547C55C4-D407-4BAF-984F-B9A9187102D1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2" creationId="{342F659D-A084-4038-8419-A3E6A80029B7}"/>
          </ac:graphicFrameMkLst>
        </pc:graphicFrameChg>
        <pc:graphicFrameChg chg="add mod modGraphic">
          <ac:chgData name="lee kangwook" userId="358766d1acadafad" providerId="LiveId" clId="{F10B5B5C-6DD8-48B9-855D-C4294E6F4215}" dt="2021-12-19T22:09:28.617" v="15026" actId="1035"/>
          <ac:graphicFrameMkLst>
            <pc:docMk/>
            <pc:sldMk cId="4145029665" sldId="512"/>
            <ac:graphicFrameMk id="23" creationId="{609441A5-7F47-4956-85A5-F98C2D3A5279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2:38:00.449" v="38626" actId="1035"/>
        <pc:sldMkLst>
          <pc:docMk/>
          <pc:sldMk cId="3015125361" sldId="513"/>
        </pc:sldMkLst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3" creationId="{7F41B5BE-5587-4E1B-A293-1E5781168DF8}"/>
          </ac:spMkLst>
        </pc:spChg>
        <pc:spChg chg="mod">
          <ac:chgData name="lee kangwook" userId="358766d1acadafad" providerId="LiveId" clId="{F10B5B5C-6DD8-48B9-855D-C4294E6F4215}" dt="2021-12-26T22:37:49.685" v="38624" actId="20577"/>
          <ac:spMkLst>
            <pc:docMk/>
            <pc:sldMk cId="3015125361" sldId="513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25" creationId="{15F8D398-E4D1-4118-B497-FC3F2C79BED0}"/>
          </ac:spMkLst>
        </pc:spChg>
        <pc:spChg chg="del">
          <ac:chgData name="lee kangwook" userId="358766d1acadafad" providerId="LiveId" clId="{F10B5B5C-6DD8-48B9-855D-C4294E6F4215}" dt="2021-12-19T22:11:17.320" v="15088" actId="478"/>
          <ac:spMkLst>
            <pc:docMk/>
            <pc:sldMk cId="3015125361" sldId="513"/>
            <ac:spMk id="26" creationId="{3261C0A9-0145-47EE-AFD7-C7BD7349C290}"/>
          </ac:spMkLst>
        </pc:sp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" creationId="{C7DEED11-D877-4C27-83A1-CE772A4B472B}"/>
          </ac:graphicFrameMkLst>
        </pc:graphicFrameChg>
        <pc:graphicFrameChg chg="add del mod">
          <ac:chgData name="lee kangwook" userId="358766d1acadafad" providerId="LiveId" clId="{F10B5B5C-6DD8-48B9-855D-C4294E6F4215}" dt="2021-12-19T22:15:50.700" v="15142"/>
          <ac:graphicFrameMkLst>
            <pc:docMk/>
            <pc:sldMk cId="3015125361" sldId="513"/>
            <ac:graphicFrameMk id="16" creationId="{011C8A6E-BAF7-4535-9B3F-1F77A75856F3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17" creationId="{12C0B29C-5593-45CD-9B90-A93B5B2B020B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18" creationId="{93EE486C-E653-4365-92B0-5D74C91C1692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19" creationId="{537A7AA3-48BA-42C2-8821-B1A484D23200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0" creationId="{89675D54-B598-4034-9E93-DFECD4C9CCF5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1" creationId="{547C55C4-D407-4BAF-984F-B9A9187102D1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2" creationId="{342F659D-A084-4038-8419-A3E6A80029B7}"/>
          </ac:graphicFrameMkLst>
        </pc:graphicFrameChg>
        <pc:graphicFrameChg chg="del">
          <ac:chgData name="lee kangwook" userId="358766d1acadafad" providerId="LiveId" clId="{F10B5B5C-6DD8-48B9-855D-C4294E6F4215}" dt="2021-12-19T22:11:17.320" v="15088" actId="478"/>
          <ac:graphicFrameMkLst>
            <pc:docMk/>
            <pc:sldMk cId="3015125361" sldId="513"/>
            <ac:graphicFrameMk id="23" creationId="{609441A5-7F47-4956-85A5-F98C2D3A5279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4" creationId="{9F7DC068-2768-4520-B19A-D02A666C6FC4}"/>
          </ac:graphicFrameMkLst>
        </pc:graphicFrameChg>
        <pc:graphicFrameChg chg="add mod modGraphic">
          <ac:chgData name="lee kangwook" userId="358766d1acadafad" providerId="LiveId" clId="{F10B5B5C-6DD8-48B9-855D-C4294E6F4215}" dt="2021-12-26T22:38:00.449" v="38626" actId="1035"/>
          <ac:graphicFrameMkLst>
            <pc:docMk/>
            <pc:sldMk cId="3015125361" sldId="513"/>
            <ac:graphicFrameMk id="27" creationId="{C0207C0A-47D3-4DD9-8703-0E50F6E55861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3:23:36" v="39249" actId="14100"/>
        <pc:sldMkLst>
          <pc:docMk/>
          <pc:sldMk cId="2122543391" sldId="514"/>
        </pc:sldMkLst>
        <pc:spChg chg="add mod">
          <ac:chgData name="lee kangwook" userId="358766d1acadafad" providerId="LiveId" clId="{F10B5B5C-6DD8-48B9-855D-C4294E6F4215}" dt="2021-12-26T22:59:47.245" v="39163" actId="1076"/>
          <ac:spMkLst>
            <pc:docMk/>
            <pc:sldMk cId="2122543391" sldId="514"/>
            <ac:spMk id="3" creationId="{9B174C3B-F541-45AC-8B57-20BDDF382776}"/>
          </ac:spMkLst>
        </pc:spChg>
        <pc:spChg chg="add mod">
          <ac:chgData name="lee kangwook" userId="358766d1acadafad" providerId="LiveId" clId="{F10B5B5C-6DD8-48B9-855D-C4294E6F4215}" dt="2021-12-26T23:00:02.939" v="39165" actId="1076"/>
          <ac:spMkLst>
            <pc:docMk/>
            <pc:sldMk cId="2122543391" sldId="514"/>
            <ac:spMk id="4" creationId="{29B8DE83-2DD7-4409-BAFB-0AC42B5F0449}"/>
          </ac:spMkLst>
        </pc:spChg>
        <pc:spChg chg="del mod">
          <ac:chgData name="lee kangwook" userId="358766d1acadafad" providerId="LiveId" clId="{F10B5B5C-6DD8-48B9-855D-C4294E6F4215}" dt="2021-12-20T09:09:33.830" v="28502"/>
          <ac:spMkLst>
            <pc:docMk/>
            <pc:sldMk cId="2122543391" sldId="514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22:57:20.900" v="39092" actId="6549"/>
          <ac:spMkLst>
            <pc:docMk/>
            <pc:sldMk cId="2122543391" sldId="514"/>
            <ac:spMk id="5" creationId="{F3CE7C28-721A-4970-862F-AF524B293CF2}"/>
          </ac:spMkLst>
        </pc:spChg>
        <pc:spChg chg="add mod">
          <ac:chgData name="lee kangwook" userId="358766d1acadafad" providerId="LiveId" clId="{F10B5B5C-6DD8-48B9-855D-C4294E6F4215}" dt="2021-12-26T22:59:40.869" v="39162" actId="1037"/>
          <ac:spMkLst>
            <pc:docMk/>
            <pc:sldMk cId="2122543391" sldId="514"/>
            <ac:spMk id="10" creationId="{CB530F17-D089-40F6-99CB-5BE0EAEDEEC5}"/>
          </ac:spMkLst>
        </pc:spChg>
        <pc:spChg chg="add mod">
          <ac:chgData name="lee kangwook" userId="358766d1acadafad" providerId="LiveId" clId="{F10B5B5C-6DD8-48B9-855D-C4294E6F4215}" dt="2021-12-26T22:59:53.129" v="39164" actId="1076"/>
          <ac:spMkLst>
            <pc:docMk/>
            <pc:sldMk cId="2122543391" sldId="514"/>
            <ac:spMk id="11" creationId="{C0044B2F-6503-4C28-A80D-AB98459C8EDE}"/>
          </ac:spMkLst>
        </pc:spChg>
        <pc:spChg chg="add mod">
          <ac:chgData name="lee kangwook" userId="358766d1acadafad" providerId="LiveId" clId="{F10B5B5C-6DD8-48B9-855D-C4294E6F4215}" dt="2021-12-26T22:59:28.411" v="39158" actId="1036"/>
          <ac:spMkLst>
            <pc:docMk/>
            <pc:sldMk cId="2122543391" sldId="514"/>
            <ac:spMk id="13" creationId="{39911115-4BBB-4731-A97F-D80D5CBE0FE5}"/>
          </ac:spMkLst>
        </pc:spChg>
        <pc:spChg chg="add mod">
          <ac:chgData name="lee kangwook" userId="358766d1acadafad" providerId="LiveId" clId="{F10B5B5C-6DD8-48B9-855D-C4294E6F4215}" dt="2021-12-26T22:59:28.411" v="39158" actId="1036"/>
          <ac:spMkLst>
            <pc:docMk/>
            <pc:sldMk cId="2122543391" sldId="514"/>
            <ac:spMk id="14" creationId="{E0F0B2A7-6D99-43D3-8829-1E9CFCBDD6D5}"/>
          </ac:spMkLst>
        </pc:spChg>
        <pc:spChg chg="mod">
          <ac:chgData name="lee kangwook" userId="358766d1acadafad" providerId="LiveId" clId="{F10B5B5C-6DD8-48B9-855D-C4294E6F4215}" dt="2021-12-26T22:49:17.403" v="38854"/>
          <ac:spMkLst>
            <pc:docMk/>
            <pc:sldMk cId="2122543391" sldId="51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2:28:17.931" v="38082"/>
          <ac:spMkLst>
            <pc:docMk/>
            <pc:sldMk cId="2122543391" sldId="514"/>
            <ac:spMk id="67588" creationId="{FEA38F4E-CB2F-4A4D-AFA2-F72EA02067D7}"/>
          </ac:spMkLst>
        </pc:sp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2" creationId="{826AF1E9-0EE2-481A-A02B-7FCB7F398489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" creationId="{C7DEED11-D877-4C27-83A1-CE772A4B472B}"/>
          </ac:graphicFrameMkLst>
        </pc:graphicFrame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7" creationId="{E86BB926-1057-405A-A25F-91BA4044925B}"/>
          </ac:graphicFrameMkLst>
        </pc:graphicFrameChg>
        <pc:graphicFrameChg chg="add mod modGraphic">
          <ac:chgData name="lee kangwook" userId="358766d1acadafad" providerId="LiveId" clId="{F10B5B5C-6DD8-48B9-855D-C4294E6F4215}" dt="2021-12-26T22:59:36.228" v="39161" actId="1038"/>
          <ac:graphicFrameMkLst>
            <pc:docMk/>
            <pc:sldMk cId="2122543391" sldId="514"/>
            <ac:graphicFrameMk id="8" creationId="{5552B78E-ADB2-4DC7-AF40-7DE62E458934}"/>
          </ac:graphicFrameMkLst>
        </pc:graphicFrameChg>
        <pc:graphicFrameChg chg="add mod modGraphic">
          <ac:chgData name="lee kangwook" userId="358766d1acadafad" providerId="LiveId" clId="{F10B5B5C-6DD8-48B9-855D-C4294E6F4215}" dt="2021-12-26T22:59:28.411" v="39158" actId="1036"/>
          <ac:graphicFrameMkLst>
            <pc:docMk/>
            <pc:sldMk cId="2122543391" sldId="514"/>
            <ac:graphicFrameMk id="15" creationId="{3050510B-4538-4D98-809D-B6B580798DA7}"/>
          </ac:graphicFrameMkLst>
        </pc:graphicFrameChg>
        <pc:graphicFrameChg chg="add mod modGraphic">
          <ac:chgData name="lee kangwook" userId="358766d1acadafad" providerId="LiveId" clId="{F10B5B5C-6DD8-48B9-855D-C4294E6F4215}" dt="2021-12-26T22:59:28.411" v="39158" actId="1036"/>
          <ac:graphicFrameMkLst>
            <pc:docMk/>
            <pc:sldMk cId="2122543391" sldId="514"/>
            <ac:graphicFrameMk id="16" creationId="{1C05B4C4-4A9B-4FD7-9939-2EC38AE6795E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17" creationId="{12C0B29C-5593-45CD-9B90-A93B5B2B020B}"/>
          </ac:graphicFrameMkLst>
        </pc:graphicFrameChg>
        <pc:graphicFrameChg chg="add mod modGraphic">
          <ac:chgData name="lee kangwook" userId="358766d1acadafad" providerId="LiveId" clId="{F10B5B5C-6DD8-48B9-855D-C4294E6F4215}" dt="2021-12-26T23:23:36" v="39249" actId="14100"/>
          <ac:graphicFrameMkLst>
            <pc:docMk/>
            <pc:sldMk cId="2122543391" sldId="514"/>
            <ac:graphicFrameMk id="17" creationId="{C5CF7C84-278B-4F62-BAC4-729C83143EA9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4" creationId="{9F7DC068-2768-4520-B19A-D02A666C6FC4}"/>
          </ac:graphicFrameMkLst>
        </pc:graphicFrameChg>
        <pc:graphicFrameChg chg="del">
          <ac:chgData name="lee kangwook" userId="358766d1acadafad" providerId="LiveId" clId="{F10B5B5C-6DD8-48B9-855D-C4294E6F4215}" dt="2021-12-19T22:35:28.694" v="15308" actId="478"/>
          <ac:graphicFrameMkLst>
            <pc:docMk/>
            <pc:sldMk cId="2122543391" sldId="514"/>
            <ac:graphicFrameMk id="27" creationId="{C0207C0A-47D3-4DD9-8703-0E50F6E55861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3:48:20.890" v="40533"/>
        <pc:sldMkLst>
          <pc:docMk/>
          <pc:sldMk cId="1952507560" sldId="515"/>
        </pc:sldMkLst>
        <pc:spChg chg="add mod">
          <ac:chgData name="lee kangwook" userId="358766d1acadafad" providerId="LiveId" clId="{F10B5B5C-6DD8-48B9-855D-C4294E6F4215}" dt="2021-12-26T23:48:20.890" v="40533"/>
          <ac:spMkLst>
            <pc:docMk/>
            <pc:sldMk cId="1952507560" sldId="515"/>
            <ac:spMk id="5" creationId="{13EC7FF1-1B0F-46A2-A82C-CF623D3610FA}"/>
          </ac:spMkLst>
        </pc:spChg>
        <pc:spChg chg="del mod">
          <ac:chgData name="lee kangwook" userId="358766d1acadafad" providerId="LiveId" clId="{F10B5B5C-6DD8-48B9-855D-C4294E6F4215}" dt="2021-12-20T09:09:46.590" v="28522"/>
          <ac:spMkLst>
            <pc:docMk/>
            <pc:sldMk cId="1952507560" sldId="515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6T23:14:02.498" v="39215" actId="20577"/>
          <ac:spMkLst>
            <pc:docMk/>
            <pc:sldMk cId="1952507560" sldId="51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3:22:49.082" v="39247"/>
          <ac:spMkLst>
            <pc:docMk/>
            <pc:sldMk cId="1952507560" sldId="515"/>
            <ac:spMk id="67588" creationId="{FEA38F4E-CB2F-4A4D-AFA2-F72EA02067D7}"/>
          </ac:spMkLst>
        </pc:spChg>
      </pc:sldChg>
      <pc:sldChg chg="addSp modSp add mod">
        <pc:chgData name="lee kangwook" userId="358766d1acadafad" providerId="LiveId" clId="{F10B5B5C-6DD8-48B9-855D-C4294E6F4215}" dt="2021-12-19T22:41:58.216" v="15526" actId="1035"/>
        <pc:sldMkLst>
          <pc:docMk/>
          <pc:sldMk cId="538183059" sldId="516"/>
        </pc:sldMkLst>
        <pc:spChg chg="mod">
          <ac:chgData name="lee kangwook" userId="358766d1acadafad" providerId="LiveId" clId="{F10B5B5C-6DD8-48B9-855D-C4294E6F4215}" dt="2021-12-19T22:41:11.612" v="15519"/>
          <ac:spMkLst>
            <pc:docMk/>
            <pc:sldMk cId="538183059" sldId="516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6" creationId="{310D8444-E2E1-49F3-9824-05BF5C27DB6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7" creationId="{FEF9C9B3-54CE-460C-AD31-0FABF7E2CE20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8" creationId="{5A3A59D4-801E-43C0-B4E4-BC7788F61AF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9" creationId="{746D2D69-4409-438F-B36A-52EEFB7BD88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0" creationId="{21BD77D3-6FB5-4E7B-BF03-E7D6B3A0BDE0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1" creationId="{C7A55A89-2E91-425B-AF48-0E450724984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2" creationId="{EBB072B9-9556-4C18-894B-FFE21440FA9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3" creationId="{F4AEF0C0-ED6E-46BA-B2E5-3FC8EE71BF3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4" creationId="{FA647EB4-DC93-4549-990B-02C9EFA330D5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5" creationId="{19D6EA90-4367-4DB6-97ED-2449D0AE2E4D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6" creationId="{AA5057D3-489F-4E6B-A79F-23EBCB91B533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7" creationId="{38EBD300-9CC6-4644-8B43-9964C96A0EEA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8" creationId="{99531BE8-FE17-4883-BA57-16D8044D8ED9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19" creationId="{DF04F1C3-AC24-43DC-BC8B-9C80B09F110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0" creationId="{F5244A1A-F38F-4794-8FFD-512C7A533EE6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1" creationId="{668843C6-E662-44AB-834A-0AE2CEF383AE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2" creationId="{503C8488-D023-4DA0-AFBA-EE40019ABAC5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3" creationId="{EAAD176B-1D74-46C2-B625-635436ED4558}"/>
          </ac:spMkLst>
        </pc:spChg>
        <pc:spChg chg="add mod">
          <ac:chgData name="lee kangwook" userId="358766d1acadafad" providerId="LiveId" clId="{F10B5B5C-6DD8-48B9-855D-C4294E6F4215}" dt="2021-12-19T22:41:58.216" v="15526" actId="1035"/>
          <ac:spMkLst>
            <pc:docMk/>
            <pc:sldMk cId="538183059" sldId="516"/>
            <ac:spMk id="24" creationId="{A21D1C86-5DA8-468F-B027-938BC9C36E2B}"/>
          </ac:spMkLst>
        </pc:spChg>
        <pc:spChg chg="add mod">
          <ac:chgData name="lee kangwook" userId="358766d1acadafad" providerId="LiveId" clId="{F10B5B5C-6DD8-48B9-855D-C4294E6F4215}" dt="2021-12-19T22:41:47.833" v="15521" actId="1076"/>
          <ac:spMkLst>
            <pc:docMk/>
            <pc:sldMk cId="538183059" sldId="516"/>
            <ac:spMk id="25" creationId="{381FD162-5B72-4EFC-8857-1CDC802E0F57}"/>
          </ac:spMkLst>
        </pc:spChg>
        <pc:spChg chg="mod">
          <ac:chgData name="lee kangwook" userId="358766d1acadafad" providerId="LiveId" clId="{F10B5B5C-6DD8-48B9-855D-C4294E6F4215}" dt="2021-12-19T22:39:34.386" v="15341" actId="20577"/>
          <ac:spMkLst>
            <pc:docMk/>
            <pc:sldMk cId="538183059" sldId="51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2:39:53.677" v="15372"/>
          <ac:spMkLst>
            <pc:docMk/>
            <pc:sldMk cId="538183059" sldId="516"/>
            <ac:spMk id="67588" creationId="{FEA38F4E-CB2F-4A4D-AFA2-F72EA02067D7}"/>
          </ac:spMkLst>
        </pc:spChg>
      </pc:sldChg>
      <pc:sldChg chg="addSp delSp modSp add mod">
        <pc:chgData name="lee kangwook" userId="358766d1acadafad" providerId="LiveId" clId="{F10B5B5C-6DD8-48B9-855D-C4294E6F4215}" dt="2021-12-19T23:02:46.821" v="16091" actId="1038"/>
        <pc:sldMkLst>
          <pc:docMk/>
          <pc:sldMk cId="1696688154" sldId="517"/>
        </pc:sldMkLst>
        <pc:spChg chg="mod">
          <ac:chgData name="lee kangwook" userId="358766d1acadafad" providerId="LiveId" clId="{F10B5B5C-6DD8-48B9-855D-C4294E6F4215}" dt="2021-12-19T22:47:14.784" v="15575" actId="20577"/>
          <ac:spMkLst>
            <pc:docMk/>
            <pc:sldMk cId="1696688154" sldId="517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6" creationId="{310D8444-E2E1-49F3-9824-05BF5C27DB6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7" creationId="{FEF9C9B3-54CE-460C-AD31-0FABF7E2CE20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8" creationId="{5A3A59D4-801E-43C0-B4E4-BC7788F61AF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9" creationId="{746D2D69-4409-438F-B36A-52EEFB7BD88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0" creationId="{21BD77D3-6FB5-4E7B-BF03-E7D6B3A0BDE0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1" creationId="{C7A55A89-2E91-425B-AF48-0E450724984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2" creationId="{EBB072B9-9556-4C18-894B-FFE21440FA9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3" creationId="{F4AEF0C0-ED6E-46BA-B2E5-3FC8EE71BF36}"/>
          </ac:spMkLst>
        </pc:spChg>
        <pc:spChg chg="del">
          <ac:chgData name="lee kangwook" userId="358766d1acadafad" providerId="LiveId" clId="{F10B5B5C-6DD8-48B9-855D-C4294E6F4215}" dt="2021-12-19T22:46:37.562" v="15543" actId="478"/>
          <ac:spMkLst>
            <pc:docMk/>
            <pc:sldMk cId="1696688154" sldId="517"/>
            <ac:spMk id="14" creationId="{FA647EB4-DC93-4549-990B-02C9EFA330D5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5" creationId="{19D6EA90-4367-4DB6-97ED-2449D0AE2E4D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6" creationId="{AA5057D3-489F-4E6B-A79F-23EBCB91B533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7" creationId="{38EBD300-9CC6-4644-8B43-9964C96A0EEA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8" creationId="{99531BE8-FE17-4883-BA57-16D8044D8ED9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19" creationId="{DF04F1C3-AC24-43DC-BC8B-9C80B09F110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0" creationId="{F5244A1A-F38F-4794-8FFD-512C7A533EE6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1" creationId="{668843C6-E662-44AB-834A-0AE2CEF383AE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2" creationId="{503C8488-D023-4DA0-AFBA-EE40019ABAC5}"/>
          </ac:spMkLst>
        </pc:spChg>
        <pc:spChg chg="del">
          <ac:chgData name="lee kangwook" userId="358766d1acadafad" providerId="LiveId" clId="{F10B5B5C-6DD8-48B9-855D-C4294E6F4215}" dt="2021-12-19T22:46:37.562" v="15543" actId="478"/>
          <ac:spMkLst>
            <pc:docMk/>
            <pc:sldMk cId="1696688154" sldId="517"/>
            <ac:spMk id="23" creationId="{EAAD176B-1D74-46C2-B625-635436ED4558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4" creationId="{A21D1C86-5DA8-468F-B027-938BC9C36E2B}"/>
          </ac:spMkLst>
        </pc:spChg>
        <pc:spChg chg="del">
          <ac:chgData name="lee kangwook" userId="358766d1acadafad" providerId="LiveId" clId="{F10B5B5C-6DD8-48B9-855D-C4294E6F4215}" dt="2021-12-19T22:46:50.845" v="15544" actId="478"/>
          <ac:spMkLst>
            <pc:docMk/>
            <pc:sldMk cId="1696688154" sldId="517"/>
            <ac:spMk id="25" creationId="{381FD162-5B72-4EFC-8857-1CDC802E0F57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6" creationId="{3084295B-C0F7-4F2B-AFB2-AA9CDC5AE07D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7" creationId="{FC8EA736-8202-4180-8457-5DC948ADA635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8" creationId="{0635DD7B-4A7E-47BA-A5C5-2A5CA2CB03E3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29" creationId="{6E45DB2E-7297-4B97-884F-F17CF8F78DA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30" creationId="{682C4A07-FD81-4D4E-BED3-26441CF6B0A0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1" creationId="{263395E0-0BEC-46F1-87F1-8145E8AA3E77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2" creationId="{CBD0ACBC-8969-461F-BDCF-DE2607754173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3" creationId="{6EA146BC-0A66-4B7C-AAEF-C350753588DA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4" creationId="{504EDCEE-40FA-473B-8503-CA9CB86C4A2C}"/>
          </ac:spMkLst>
        </pc:spChg>
        <pc:spChg chg="add del mod">
          <ac:chgData name="lee kangwook" userId="358766d1acadafad" providerId="LiveId" clId="{F10B5B5C-6DD8-48B9-855D-C4294E6F4215}" dt="2021-12-19T22:50:45.387" v="15824" actId="478"/>
          <ac:spMkLst>
            <pc:docMk/>
            <pc:sldMk cId="1696688154" sldId="517"/>
            <ac:spMk id="35" creationId="{ED8D7733-396D-44ED-B474-8BD09827314B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6" creationId="{3A813E3E-7BE6-45E0-BA4E-DFB2F7D61053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7" creationId="{EB755073-8E72-4B5D-915F-92E3881222C8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8" creationId="{22FA2370-74F9-416F-AFF0-02B928049587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39" creationId="{39189019-44A1-43BE-8770-055168BDAA5D}"/>
          </ac:spMkLst>
        </pc:spChg>
        <pc:spChg chg="add del mod">
          <ac:chgData name="lee kangwook" userId="358766d1acadafad" providerId="LiveId" clId="{F10B5B5C-6DD8-48B9-855D-C4294E6F4215}" dt="2021-12-19T22:50:58.755" v="15873" actId="478"/>
          <ac:spMkLst>
            <pc:docMk/>
            <pc:sldMk cId="1696688154" sldId="517"/>
            <ac:spMk id="40" creationId="{430F6440-059C-416B-808D-40A1F25B70DF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1" creationId="{E841D6A0-211D-4CE8-BF1B-D12767512D3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2" creationId="{F33C8750-11F3-4D43-8414-FC6175B19F37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3" creationId="{DED707F1-5A90-4C23-B4B0-D4FD3F431FF6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4" creationId="{249E2D10-4A1D-4711-A699-29B54E30D9A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5" creationId="{9DDFF5A4-E861-47B9-A62D-EBC143A18228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6" creationId="{D69575FB-552C-4A11-AD35-63DADD9A0B32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7" creationId="{C29EDD74-51FD-4A7C-AB9B-9D8E9EFB19C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8" creationId="{328E1432-C523-4D56-BF99-E0E5FD8FABA0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49" creationId="{A2FD34DF-FC2A-4309-92CD-6EA6D5F90ECF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0" creationId="{4F404858-B9C8-432E-9D19-4CBE7DAAEF1D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1" creationId="{37776203-0A2B-4892-9064-08EFB0099972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2" creationId="{5CEFB992-28EF-4A85-ADD9-BD659BEECC51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3" creationId="{2106C0F5-766D-4B49-BD0C-BE65EAF55714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4" creationId="{49A7DA4D-B93E-4580-A22E-0694F8612894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5" creationId="{EEBA0FF9-69D8-4002-8837-CC889940BC60}"/>
          </ac:spMkLst>
        </pc:spChg>
        <pc:spChg chg="add mod">
          <ac:chgData name="lee kangwook" userId="358766d1acadafad" providerId="LiveId" clId="{F10B5B5C-6DD8-48B9-855D-C4294E6F4215}" dt="2021-12-19T23:02:46.821" v="16091" actId="1038"/>
          <ac:spMkLst>
            <pc:docMk/>
            <pc:sldMk cId="1696688154" sldId="517"/>
            <ac:spMk id="56" creationId="{522FD318-C532-4FB0-B805-9A5A1F28C540}"/>
          </ac:spMkLst>
        </pc:spChg>
        <pc:spChg chg="mod">
          <ac:chgData name="lee kangwook" userId="358766d1acadafad" providerId="LiveId" clId="{F10B5B5C-6DD8-48B9-855D-C4294E6F4215}" dt="2021-12-19T22:45:49.465" v="15533" actId="20577"/>
          <ac:spMkLst>
            <pc:docMk/>
            <pc:sldMk cId="1696688154" sldId="51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2:46:21.173" v="15542" actId="20577"/>
          <ac:spMkLst>
            <pc:docMk/>
            <pc:sldMk cId="1696688154" sldId="517"/>
            <ac:spMk id="67588" creationId="{FEA38F4E-CB2F-4A4D-AFA2-F72EA02067D7}"/>
          </ac:spMkLst>
        </pc:spChg>
        <pc:cxnChg chg="add del mod">
          <ac:chgData name="lee kangwook" userId="358766d1acadafad" providerId="LiveId" clId="{F10B5B5C-6DD8-48B9-855D-C4294E6F4215}" dt="2021-12-19T22:57:34.540" v="16040" actId="478"/>
          <ac:cxnSpMkLst>
            <pc:docMk/>
            <pc:sldMk cId="1696688154" sldId="517"/>
            <ac:cxnSpMk id="3" creationId="{9139C68A-2190-4785-937C-A19C3996276C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57" creationId="{7EFCCB4E-C069-45CD-8F8B-2BF618767FA8}"/>
          </ac:cxnSpMkLst>
        </pc:cxnChg>
        <pc:cxnChg chg="add del mod">
          <ac:chgData name="lee kangwook" userId="358766d1acadafad" providerId="LiveId" clId="{F10B5B5C-6DD8-48B9-855D-C4294E6F4215}" dt="2021-12-19T22:59:00.112" v="16054" actId="478"/>
          <ac:cxnSpMkLst>
            <pc:docMk/>
            <pc:sldMk cId="1696688154" sldId="517"/>
            <ac:cxnSpMk id="59" creationId="{42FCA5CA-03BC-4761-B0E6-A8BA0234830B}"/>
          </ac:cxnSpMkLst>
        </pc:cxnChg>
        <pc:cxnChg chg="add del">
          <ac:chgData name="lee kangwook" userId="358766d1acadafad" providerId="LiveId" clId="{F10B5B5C-6DD8-48B9-855D-C4294E6F4215}" dt="2021-12-19T22:59:27.182" v="16056" actId="478"/>
          <ac:cxnSpMkLst>
            <pc:docMk/>
            <pc:sldMk cId="1696688154" sldId="517"/>
            <ac:cxnSpMk id="62" creationId="{39FB5620-CB20-4CC5-B8AB-460D625DA9EB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584" creationId="{273C5206-3531-4706-A7A6-710C7251AEDB}"/>
          </ac:cxnSpMkLst>
        </pc:cxnChg>
        <pc:cxnChg chg="add del mod">
          <ac:chgData name="lee kangwook" userId="358766d1acadafad" providerId="LiveId" clId="{F10B5B5C-6DD8-48B9-855D-C4294E6F4215}" dt="2021-12-19T23:01:07.956" v="16068" actId="478"/>
          <ac:cxnSpMkLst>
            <pc:docMk/>
            <pc:sldMk cId="1696688154" sldId="517"/>
            <ac:cxnSpMk id="67589" creationId="{756BFD5E-34AB-4E5B-B14A-F6E9E2C87E30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599" creationId="{7A14E138-4467-4084-AA45-392B3748C324}"/>
          </ac:cxnSpMkLst>
        </pc:cxnChg>
        <pc:cxnChg chg="add del mod">
          <ac:chgData name="lee kangwook" userId="358766d1acadafad" providerId="LiveId" clId="{F10B5B5C-6DD8-48B9-855D-C4294E6F4215}" dt="2021-12-19T23:02:25.067" v="16072" actId="478"/>
          <ac:cxnSpMkLst>
            <pc:docMk/>
            <pc:sldMk cId="1696688154" sldId="517"/>
            <ac:cxnSpMk id="67602" creationId="{35E5C1CC-3752-4BCA-A6BE-6F132CCC9AC8}"/>
          </ac:cxnSpMkLst>
        </pc:cxnChg>
        <pc:cxnChg chg="add mod">
          <ac:chgData name="lee kangwook" userId="358766d1acadafad" providerId="LiveId" clId="{F10B5B5C-6DD8-48B9-855D-C4294E6F4215}" dt="2021-12-19T23:02:46.821" v="16091" actId="1038"/>
          <ac:cxnSpMkLst>
            <pc:docMk/>
            <pc:sldMk cId="1696688154" sldId="517"/>
            <ac:cxnSpMk id="67604" creationId="{64A2127A-1FE5-4375-A2EC-D04721125C9D}"/>
          </ac:cxnSpMkLst>
        </pc:cxnChg>
      </pc:sldChg>
      <pc:sldChg chg="addSp delSp modSp add mod">
        <pc:chgData name="lee kangwook" userId="358766d1acadafad" providerId="LiveId" clId="{F10B5B5C-6DD8-48B9-855D-C4294E6F4215}" dt="2021-12-26T02:16:05.409" v="29420"/>
        <pc:sldMkLst>
          <pc:docMk/>
          <pc:sldMk cId="1584408" sldId="518"/>
        </pc:sldMkLst>
        <pc:spChg chg="add del mod">
          <ac:chgData name="lee kangwook" userId="358766d1acadafad" providerId="LiveId" clId="{F10B5B5C-6DD8-48B9-855D-C4294E6F4215}" dt="2021-12-26T02:16:05.409" v="29420"/>
          <ac:spMkLst>
            <pc:docMk/>
            <pc:sldMk cId="1584408" sldId="518"/>
            <ac:spMk id="3" creationId="{838FDE42-93A2-4C04-AF51-725C48EBEBAA}"/>
          </ac:spMkLst>
        </pc:spChg>
        <pc:spChg chg="mod">
          <ac:chgData name="lee kangwook" userId="358766d1acadafad" providerId="LiveId" clId="{F10B5B5C-6DD8-48B9-855D-C4294E6F4215}" dt="2021-12-19T23:04:36.362" v="16110" actId="20577"/>
          <ac:spMkLst>
            <pc:docMk/>
            <pc:sldMk cId="1584408" sldId="518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26T02:16:49.459" v="29464" actId="108"/>
        <pc:sldMkLst>
          <pc:docMk/>
          <pc:sldMk cId="1970304490" sldId="519"/>
        </pc:sldMkLst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3" creationId="{66A209D6-59CA-41B3-B568-A797A59F85A3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19T23:35:12.925" v="16624" actId="20577"/>
          <ac:spMkLst>
            <pc:docMk/>
            <pc:sldMk cId="1970304490" sldId="519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1" creationId="{0D59D743-7B35-43DB-B94D-804420F05CCD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2" creationId="{33E9571D-97D4-4905-A64F-AD4B1B16351E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4" creationId="{85235755-FB0A-4D63-A93E-7E12848B1706}"/>
          </ac:spMkLst>
        </pc:spChg>
        <pc:spChg chg="add mod">
          <ac:chgData name="lee kangwook" userId="358766d1acadafad" providerId="LiveId" clId="{F10B5B5C-6DD8-48B9-855D-C4294E6F4215}" dt="2021-12-19T23:41:36.542" v="16728" actId="1038"/>
          <ac:spMkLst>
            <pc:docMk/>
            <pc:sldMk cId="1970304490" sldId="519"/>
            <ac:spMk id="15" creationId="{595A219D-07EC-430F-9D1D-67FE6DCB7FEE}"/>
          </ac:spMkLst>
        </pc:spChg>
        <pc:spChg chg="add mod">
          <ac:chgData name="lee kangwook" userId="358766d1acadafad" providerId="LiveId" clId="{F10B5B5C-6DD8-48B9-855D-C4294E6F4215}" dt="2021-12-19T23:42:24.052" v="16732" actId="20577"/>
          <ac:spMkLst>
            <pc:docMk/>
            <pc:sldMk cId="1970304490" sldId="519"/>
            <ac:spMk id="16" creationId="{9FD6A427-2179-45EF-AC8A-D6D1CFF31BEB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3" creationId="{02F7EC46-B4AE-4B1B-8B82-3F07FE44D401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5" creationId="{057419DB-734A-4CD9-9E1F-5AA9515B213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6" creationId="{39FA0222-6F22-4633-A5BC-0A581C80192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8" creationId="{F13E53EA-3308-4E18-AC3F-1FC9249CF3B4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29" creationId="{0BBD4088-60AC-405F-8B6A-086C89AAACE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0" creationId="{50C93EEF-AA9C-445D-8785-D3CF36755DE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4" creationId="{D6ABAFDC-C384-4772-8A37-D5A1FEF396C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5" creationId="{F98EADE8-4F11-42D1-B0A4-B86152565E6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6" creationId="{8FBFE347-4D78-49BC-91F2-7D28BE92E95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7" creationId="{4273EBDA-5A6E-46EA-AE9D-BA8623BEBA2B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8" creationId="{D1153197-7D1A-4ADB-9043-937D44CD288D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39" creationId="{DBB1BB04-93BF-4AAA-9E22-31D8D1FD1F3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2" creationId="{BFC5279C-5805-4C54-9263-0CDA9E8D6316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3" creationId="{6655E8E0-B83B-4D26-BB68-895249538F5F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4" creationId="{C5EDA8C7-F022-4903-AD4B-2DDD05F8E03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5" creationId="{84F4B09F-C736-45E1-B10E-1755119FA6B5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6" creationId="{ED858536-1EC1-4B66-AB92-0E4F883EABB9}"/>
          </ac:spMkLst>
        </pc:spChg>
        <pc:spChg chg="add mod">
          <ac:chgData name="lee kangwook" userId="358766d1acadafad" providerId="LiveId" clId="{F10B5B5C-6DD8-48B9-855D-C4294E6F4215}" dt="2021-12-19T23:45:14.881" v="16919" actId="1037"/>
          <ac:spMkLst>
            <pc:docMk/>
            <pc:sldMk cId="1970304490" sldId="519"/>
            <ac:spMk id="47" creationId="{84BCFE20-3F38-4194-85AE-C865C303D79D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0" creationId="{3B355031-048D-4FAB-93BE-225E9026A91C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1" creationId="{FBDC24D0-B1CD-4883-8D10-1CC130007065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2" creationId="{3D7D09BD-7C3E-4842-9E2A-40A91B766E99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3" creationId="{AF07E00A-1BD3-4319-BE6B-05BDDA371EFC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4" creationId="{7E5D5118-1808-440D-B792-8E53B35A94C8}"/>
          </ac:spMkLst>
        </pc:spChg>
        <pc:spChg chg="add del mod">
          <ac:chgData name="lee kangwook" userId="358766d1acadafad" providerId="LiveId" clId="{F10B5B5C-6DD8-48B9-855D-C4294E6F4215}" dt="2021-12-19T23:43:21.804" v="16892" actId="478"/>
          <ac:spMkLst>
            <pc:docMk/>
            <pc:sldMk cId="1970304490" sldId="519"/>
            <ac:spMk id="55" creationId="{DE3ADAC7-51FF-4AC3-97C7-30F89C7775BD}"/>
          </ac:spMkLst>
        </pc:spChg>
        <pc:spChg chg="add mod">
          <ac:chgData name="lee kangwook" userId="358766d1acadafad" providerId="LiveId" clId="{F10B5B5C-6DD8-48B9-855D-C4294E6F4215}" dt="2021-12-26T02:16:49.459" v="29464" actId="108"/>
          <ac:spMkLst>
            <pc:docMk/>
            <pc:sldMk cId="1970304490" sldId="519"/>
            <ac:spMk id="60" creationId="{F6D19574-487A-4BCC-904B-FE8DBC8D223F}"/>
          </ac:spMkLst>
        </pc:spChg>
        <pc:spChg chg="mod">
          <ac:chgData name="lee kangwook" userId="358766d1acadafad" providerId="LiveId" clId="{F10B5B5C-6DD8-48B9-855D-C4294E6F4215}" dt="2021-12-19T23:06:47.796" v="16114" actId="20577"/>
          <ac:spMkLst>
            <pc:docMk/>
            <pc:sldMk cId="1970304490" sldId="519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19T23:32:25.382" v="16169" actId="20577"/>
          <ac:spMkLst>
            <pc:docMk/>
            <pc:sldMk cId="1970304490" sldId="519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" creationId="{C7DEED11-D877-4C27-83A1-CE772A4B472B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17" creationId="{12C0B29C-5593-45CD-9B90-A93B5B2B020B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4" creationId="{9F7DC068-2768-4520-B19A-D02A666C6FC4}"/>
          </ac:graphicFrameMkLst>
        </pc:graphicFrameChg>
        <pc:graphicFrameChg chg="del">
          <ac:chgData name="lee kangwook" userId="358766d1acadafad" providerId="LiveId" clId="{F10B5B5C-6DD8-48B9-855D-C4294E6F4215}" dt="2021-12-19T23:06:53.333" v="16115" actId="478"/>
          <ac:graphicFrameMkLst>
            <pc:docMk/>
            <pc:sldMk cId="1970304490" sldId="519"/>
            <ac:graphicFrameMk id="27" creationId="{C0207C0A-47D3-4DD9-8703-0E50F6E55861}"/>
          </ac:graphicFrameMkLst>
        </pc:graphicFrame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7" creationId="{5B637BE2-3490-4742-BAB5-FFD3FDD484E9}"/>
          </ac:cxnSpMkLst>
        </pc:cxn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9" creationId="{E362722C-0CA3-415E-BEDA-35C82108534E}"/>
          </ac:cxnSpMkLst>
        </pc:cxnChg>
        <pc:cxnChg chg="add mod">
          <ac:chgData name="lee kangwook" userId="358766d1acadafad" providerId="LiveId" clId="{F10B5B5C-6DD8-48B9-855D-C4294E6F4215}" dt="2021-12-19T23:41:36.542" v="16728" actId="1038"/>
          <ac:cxnSpMkLst>
            <pc:docMk/>
            <pc:sldMk cId="1970304490" sldId="519"/>
            <ac:cxnSpMk id="13" creationId="{65EA5D89-41D1-48B1-AAEA-A6DCC876DDB4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19" creationId="{010BAF9F-59B8-4D0C-82B3-9DA5D9B077F9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21" creationId="{C6A10E9B-0A06-471D-968F-3C5671CA5BB8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31" creationId="{5927CFD5-2B79-4B54-B4EE-759DF0C6C861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32" creationId="{998E8979-60D7-46B4-9057-AAAC26EC7BD4}"/>
          </ac:cxnSpMkLst>
        </pc:cxnChg>
        <pc:cxnChg chg="add del mod">
          <ac:chgData name="lee kangwook" userId="358766d1acadafad" providerId="LiveId" clId="{F10B5B5C-6DD8-48B9-855D-C4294E6F4215}" dt="2021-12-19T23:42:45.836" v="16774" actId="478"/>
          <ac:cxnSpMkLst>
            <pc:docMk/>
            <pc:sldMk cId="1970304490" sldId="519"/>
            <ac:cxnSpMk id="33" creationId="{39618605-97E8-4E25-861C-D72E7A6DA4DD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0" creationId="{D6D92093-4941-4F1E-9C94-84FCC24D902F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1" creationId="{39B3B60B-1A31-46D2-BCBE-DF32C746CD6B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8" creationId="{43745D03-F698-436D-B0CF-82A6829C7F03}"/>
          </ac:cxnSpMkLst>
        </pc:cxnChg>
        <pc:cxnChg chg="add mod">
          <ac:chgData name="lee kangwook" userId="358766d1acadafad" providerId="LiveId" clId="{F10B5B5C-6DD8-48B9-855D-C4294E6F4215}" dt="2021-12-19T23:45:14.881" v="16919" actId="1037"/>
          <ac:cxnSpMkLst>
            <pc:docMk/>
            <pc:sldMk cId="1970304490" sldId="519"/>
            <ac:cxnSpMk id="49" creationId="{0EBED8CF-C90D-4087-AB9D-D3B29B32BBA2}"/>
          </ac:cxnSpMkLst>
        </pc:cxnChg>
        <pc:cxnChg chg="add del mod">
          <ac:chgData name="lee kangwook" userId="358766d1acadafad" providerId="LiveId" clId="{F10B5B5C-6DD8-48B9-855D-C4294E6F4215}" dt="2021-12-19T23:43:21.804" v="16892" actId="478"/>
          <ac:cxnSpMkLst>
            <pc:docMk/>
            <pc:sldMk cId="1970304490" sldId="519"/>
            <ac:cxnSpMk id="56" creationId="{D30378BE-1FBD-4F54-95F8-ACED4042E2E3}"/>
          </ac:cxnSpMkLst>
        </pc:cxnChg>
        <pc:cxnChg chg="add del mod">
          <ac:chgData name="lee kangwook" userId="358766d1acadafad" providerId="LiveId" clId="{F10B5B5C-6DD8-48B9-855D-C4294E6F4215}" dt="2021-12-19T23:43:21.804" v="16892" actId="478"/>
          <ac:cxnSpMkLst>
            <pc:docMk/>
            <pc:sldMk cId="1970304490" sldId="519"/>
            <ac:cxnSpMk id="57" creationId="{855C52D4-2EEE-49B8-8DF8-82D85B635ED0}"/>
          </ac:cxnSpMkLst>
        </pc:cxnChg>
      </pc:sldChg>
      <pc:sldChg chg="addSp delSp modSp add mod">
        <pc:chgData name="lee kangwook" userId="358766d1acadafad" providerId="LiveId" clId="{F10B5B5C-6DD8-48B9-855D-C4294E6F4215}" dt="2021-12-26T03:04:04.591" v="31997" actId="255"/>
        <pc:sldMkLst>
          <pc:docMk/>
          <pc:sldMk cId="1779654206" sldId="520"/>
        </pc:sldMkLst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" creationId="{66A209D6-59CA-41B3-B568-A797A59F85A3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20T00:17:16.370" v="17761"/>
          <ac:spMkLst>
            <pc:docMk/>
            <pc:sldMk cId="1779654206" sldId="520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1" creationId="{0D59D743-7B35-43DB-B94D-804420F05CCD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2" creationId="{33E9571D-97D4-4905-A64F-AD4B1B16351E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4" creationId="{85235755-FB0A-4D63-A93E-7E12848B170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5" creationId="{595A219D-07EC-430F-9D1D-67FE6DCB7FEE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16" creationId="{9FD6A427-2179-45EF-AC8A-D6D1CFF31BEB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3" creationId="{02F7EC46-B4AE-4B1B-8B82-3F07FE44D401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5" creationId="{057419DB-734A-4CD9-9E1F-5AA9515B213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6" creationId="{39FA0222-6F22-4633-A5BC-0A581C80192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8" creationId="{F13E53EA-3308-4E18-AC3F-1FC9249CF3B4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29" creationId="{0BBD4088-60AC-405F-8B6A-086C89AAACE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0" creationId="{50C93EEF-AA9C-445D-8785-D3CF36755DE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4" creationId="{D6ABAFDC-C384-4772-8A37-D5A1FEF396C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5" creationId="{F98EADE8-4F11-42D1-B0A4-B86152565E6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6" creationId="{8FBFE347-4D78-49BC-91F2-7D28BE92E95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7" creationId="{4273EBDA-5A6E-46EA-AE9D-BA8623BEBA2B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8" creationId="{D1153197-7D1A-4ADB-9043-937D44CD288D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39" creationId="{DBB1BB04-93BF-4AAA-9E22-31D8D1FD1F3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2" creationId="{BFC5279C-5805-4C54-9263-0CDA9E8D6316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3" creationId="{6655E8E0-B83B-4D26-BB68-895249538F5F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4" creationId="{C5EDA8C7-F022-4903-AD4B-2DDD05F8E03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5" creationId="{84F4B09F-C736-45E1-B10E-1755119FA6B5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6" creationId="{ED858536-1EC1-4B66-AB92-0E4F883EABB9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47" creationId="{84BCFE20-3F38-4194-85AE-C865C303D79D}"/>
          </ac:spMkLst>
        </pc:spChg>
        <pc:spChg chg="add mod">
          <ac:chgData name="lee kangwook" userId="358766d1acadafad" providerId="LiveId" clId="{F10B5B5C-6DD8-48B9-855D-C4294E6F4215}" dt="2021-12-26T03:04:04.591" v="31997" actId="255"/>
          <ac:spMkLst>
            <pc:docMk/>
            <pc:sldMk cId="1779654206" sldId="520"/>
            <ac:spMk id="50" creationId="{0200A6C2-71C7-4287-9FC1-B0BA561337D0}"/>
          </ac:spMkLst>
        </pc:spChg>
        <pc:spChg chg="del">
          <ac:chgData name="lee kangwook" userId="358766d1acadafad" providerId="LiveId" clId="{F10B5B5C-6DD8-48B9-855D-C4294E6F4215}" dt="2021-12-20T00:03:23.711" v="17169" actId="478"/>
          <ac:spMkLst>
            <pc:docMk/>
            <pc:sldMk cId="1779654206" sldId="520"/>
            <ac:spMk id="60" creationId="{F6D19574-487A-4BCC-904B-FE8DBC8D223F}"/>
          </ac:spMkLst>
        </pc:spChg>
        <pc:spChg chg="mod">
          <ac:chgData name="lee kangwook" userId="358766d1acadafad" providerId="LiveId" clId="{F10B5B5C-6DD8-48B9-855D-C4294E6F4215}" dt="2021-12-20T00:03:57.982" v="17197"/>
          <ac:spMkLst>
            <pc:docMk/>
            <pc:sldMk cId="1779654206" sldId="52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0:04:39.949" v="17263"/>
          <ac:spMkLst>
            <pc:docMk/>
            <pc:sldMk cId="1779654206" sldId="52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7" creationId="{5B637BE2-3490-4742-BAB5-FFD3FDD484E9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9" creationId="{E362722C-0CA3-415E-BEDA-35C82108534E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13" creationId="{65EA5D89-41D1-48B1-AAEA-A6DCC876DDB4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19" creationId="{010BAF9F-59B8-4D0C-82B3-9DA5D9B077F9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21" creationId="{C6A10E9B-0A06-471D-968F-3C5671CA5BB8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31" creationId="{5927CFD5-2B79-4B54-B4EE-759DF0C6C861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32" creationId="{998E8979-60D7-46B4-9057-AAAC26EC7BD4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0" creationId="{D6D92093-4941-4F1E-9C94-84FCC24D902F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1" creationId="{39B3B60B-1A31-46D2-BCBE-DF32C746CD6B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8" creationId="{43745D03-F698-436D-B0CF-82A6829C7F03}"/>
          </ac:cxnSpMkLst>
        </pc:cxnChg>
        <pc:cxnChg chg="del">
          <ac:chgData name="lee kangwook" userId="358766d1acadafad" providerId="LiveId" clId="{F10B5B5C-6DD8-48B9-855D-C4294E6F4215}" dt="2021-12-20T00:03:23.711" v="17169" actId="478"/>
          <ac:cxnSpMkLst>
            <pc:docMk/>
            <pc:sldMk cId="1779654206" sldId="520"/>
            <ac:cxnSpMk id="49" creationId="{0EBED8CF-C90D-4087-AB9D-D3B29B32BBA2}"/>
          </ac:cxnSpMkLst>
        </pc:cxnChg>
      </pc:sldChg>
      <pc:sldChg chg="addSp delSp modSp add mod">
        <pc:chgData name="lee kangwook" userId="358766d1acadafad" providerId="LiveId" clId="{F10B5B5C-6DD8-48B9-855D-C4294E6F4215}" dt="2021-12-20T01:17:18.423" v="19328" actId="1038"/>
        <pc:sldMkLst>
          <pc:docMk/>
          <pc:sldMk cId="1787435164" sldId="521"/>
        </pc:sldMkLst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" creationId="{2F7C584A-687B-49E2-A569-DA3611800A72}"/>
          </ac:spMkLst>
        </pc:spChg>
        <pc:spChg chg="del">
          <ac:chgData name="lee kangwook" userId="358766d1acadafad" providerId="LiveId" clId="{F10B5B5C-6DD8-48B9-855D-C4294E6F4215}" dt="2021-12-20T00:27:14.442" v="18390" actId="478"/>
          <ac:spMkLst>
            <pc:docMk/>
            <pc:sldMk cId="1787435164" sldId="521"/>
            <ac:spMk id="5" creationId="{BD12C81F-D881-4743-89A4-E27F063ABF63}"/>
          </ac:spMkLst>
        </pc:spChg>
        <pc:spChg chg="add del mod">
          <ac:chgData name="lee kangwook" userId="358766d1acadafad" providerId="LiveId" clId="{F10B5B5C-6DD8-48B9-855D-C4294E6F4215}" dt="2021-12-20T00:28:35.261" v="18409" actId="478"/>
          <ac:spMkLst>
            <pc:docMk/>
            <pc:sldMk cId="1787435164" sldId="521"/>
            <ac:spMk id="8" creationId="{11FDD01E-FAD1-445D-AA69-759172003013}"/>
          </ac:spMkLst>
        </pc:spChg>
        <pc:spChg chg="add del mod">
          <ac:chgData name="lee kangwook" userId="358766d1acadafad" providerId="LiveId" clId="{F10B5B5C-6DD8-48B9-855D-C4294E6F4215}" dt="2021-12-20T00:28:37.646" v="18410" actId="478"/>
          <ac:spMkLst>
            <pc:docMk/>
            <pc:sldMk cId="1787435164" sldId="521"/>
            <ac:spMk id="9" creationId="{01CE878B-F063-4101-9722-848D0220D92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" creationId="{44CBCF9A-9DED-4B0E-83D2-BD135FF5188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1" creationId="{B0AC5550-F220-44AB-BC9E-0E192E7D96A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6" creationId="{614E2650-930C-4E10-A855-55F26F9C5F1E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7" creationId="{0296A1D7-15E3-45D4-AF09-39E3E709EC9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8" creationId="{01AF488E-74A0-45AB-A608-6C1FCDBBD63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1" creationId="{7D731A19-A9A0-4D0D-8881-ACC190A8519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2" creationId="{F3347204-804B-4003-9821-C7A21ABEDE4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4" creationId="{EB726797-6D08-4292-82F4-8787836895C3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5" creationId="{24866424-C6AD-42D3-8AAB-D3DD022C269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29" creationId="{0053577A-5A42-42E0-B957-6D1D696C01F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0" creationId="{F7C631A1-D3F4-439E-A5F6-5D975973553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1" creationId="{B1D05C7C-EDE2-40C7-86DD-2209082A563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2" creationId="{68F00086-BFA8-4AC2-8519-83E8D726128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4" creationId="{03C195C1-AD7A-45D4-A3FB-AE51B5A0C65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5" creationId="{B2DC628D-72EE-40EB-BAA6-5DA91A04E19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38" creationId="{C2F1A1F8-6123-40E7-AED1-C10E1259E0E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0" creationId="{C634337F-EA8B-48DA-8183-92B225844BF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1" creationId="{C14D1DD4-2FFA-47F3-98F9-56154F46D12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3" creationId="{4276145D-ACA4-4B59-BA88-9C71FE67361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4" creationId="{1137984B-4555-495D-9FEF-09A5BA62CAE7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7" creationId="{9273167C-BB2E-4D45-8926-8E278B95CE2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49" creationId="{D5E3F607-D880-4AF5-B435-3FF4680D00C0}"/>
          </ac:spMkLst>
        </pc:spChg>
        <pc:spChg chg="del">
          <ac:chgData name="lee kangwook" userId="358766d1acadafad" providerId="LiveId" clId="{F10B5B5C-6DD8-48B9-855D-C4294E6F4215}" dt="2021-12-20T00:27:18.434" v="18391" actId="478"/>
          <ac:spMkLst>
            <pc:docMk/>
            <pc:sldMk cId="1787435164" sldId="521"/>
            <ac:spMk id="50" creationId="{0200A6C2-71C7-4287-9FC1-B0BA561337D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1" creationId="{4333C7F2-9230-445C-9DDF-7255BD9AA1F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3" creationId="{F7178C49-106E-404E-9D2F-0749A6A178A4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5" creationId="{9BCE73A4-10A2-4E5F-AC24-8C829BF46DA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6" creationId="{BE01308B-C587-47E4-8A58-CCADF2A99850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8" creationId="{3E51CD84-7456-4743-8295-EEA90A0EA92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59" creationId="{61016EC6-CE3B-41F0-9B7B-4074BE572EC3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1" creationId="{2B6C5FB9-2982-435A-B723-BA8CF43501F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2" creationId="{CB0DD9B9-131C-4DBF-BC17-AC8BED774AA7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65" creationId="{507BC9B4-0C00-44E8-B389-7EBD95D8710A}"/>
          </ac:spMkLst>
        </pc:spChg>
        <pc:spChg chg="add del mod">
          <ac:chgData name="lee kangwook" userId="358766d1acadafad" providerId="LiveId" clId="{F10B5B5C-6DD8-48B9-855D-C4294E6F4215}" dt="2021-12-20T00:34:13.019" v="18655" actId="478"/>
          <ac:spMkLst>
            <pc:docMk/>
            <pc:sldMk cId="1787435164" sldId="521"/>
            <ac:spMk id="67" creationId="{6E930782-E38F-4391-B233-78CEED1BA640}"/>
          </ac:spMkLst>
        </pc:spChg>
        <pc:spChg chg="add del mod">
          <ac:chgData name="lee kangwook" userId="358766d1acadafad" providerId="LiveId" clId="{F10B5B5C-6DD8-48B9-855D-C4294E6F4215}" dt="2021-12-20T00:34:13.019" v="18655" actId="478"/>
          <ac:spMkLst>
            <pc:docMk/>
            <pc:sldMk cId="1787435164" sldId="521"/>
            <ac:spMk id="68" creationId="{4E16C367-7C42-4B57-A651-427027E91646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0" creationId="{2286A493-5DBE-447A-B406-885931A6032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3" creationId="{42A67FE5-EDE8-4272-9418-F88DEB06C97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5" creationId="{D801CE73-D152-439E-B405-03AB4904939B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6" creationId="{8CAE3681-58F5-402C-88B0-302244DE8A99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7" creationId="{71BAF9D8-5ADB-48B7-A036-E4020F7EFD32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8" creationId="{AC0437B2-151C-4070-B180-9A22DCA6910C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79" creationId="{D4322A95-2A92-4874-9AD3-A8A6A0CB6CBE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3" creationId="{1332CC3A-C542-40AB-8A56-DB688A529DE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4" creationId="{512C44C7-D880-4A79-AF47-2889113818D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5" creationId="{5C43A8B9-488B-4F46-AA06-BEB2CCDCE23D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86" creationId="{EEFEFAD2-8113-4D61-8DC8-0B8BC5104F70}"/>
          </ac:spMkLst>
        </pc:spChg>
        <pc:spChg chg="add del mod">
          <ac:chgData name="lee kangwook" userId="358766d1acadafad" providerId="LiveId" clId="{F10B5B5C-6DD8-48B9-855D-C4294E6F4215}" dt="2021-12-20T00:42:37.749" v="19052"/>
          <ac:spMkLst>
            <pc:docMk/>
            <pc:sldMk cId="1787435164" sldId="521"/>
            <ac:spMk id="87" creationId="{15E1AB90-3F98-4F04-90DA-74D58F987DD5}"/>
          </ac:spMkLst>
        </pc:spChg>
        <pc:spChg chg="add del mod">
          <ac:chgData name="lee kangwook" userId="358766d1acadafad" providerId="LiveId" clId="{F10B5B5C-6DD8-48B9-855D-C4294E6F4215}" dt="2021-12-20T00:42:37.749" v="19052"/>
          <ac:spMkLst>
            <pc:docMk/>
            <pc:sldMk cId="1787435164" sldId="521"/>
            <ac:spMk id="88" creationId="{58CC144A-DDBF-46DB-A382-A41652AB3C05}"/>
          </ac:spMkLst>
        </pc:spChg>
        <pc:spChg chg="add del mod">
          <ac:chgData name="lee kangwook" userId="358766d1acadafad" providerId="LiveId" clId="{F10B5B5C-6DD8-48B9-855D-C4294E6F4215}" dt="2021-12-20T00:42:35.212" v="19047"/>
          <ac:spMkLst>
            <pc:docMk/>
            <pc:sldMk cId="1787435164" sldId="521"/>
            <ac:spMk id="89" creationId="{794FC3FA-3262-4D25-A38B-D97B76E23CFE}"/>
          </ac:spMkLst>
        </pc:spChg>
        <pc:spChg chg="add del mod">
          <ac:chgData name="lee kangwook" userId="358766d1acadafad" providerId="LiveId" clId="{F10B5B5C-6DD8-48B9-855D-C4294E6F4215}" dt="2021-12-20T00:42:35.212" v="19047"/>
          <ac:spMkLst>
            <pc:docMk/>
            <pc:sldMk cId="1787435164" sldId="521"/>
            <ac:spMk id="90" creationId="{33FE4C31-F3F5-4019-B2F2-7F1A1CC618B5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1" creationId="{CB3C158E-A87F-454D-903E-F1DC3EC86E2D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3" creationId="{16BE925B-5B57-4F38-839C-1EF882B3708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5" creationId="{33B50EC2-C295-4789-875E-F02ED8C0317A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7" creationId="{A904797A-835B-46A5-83B6-A8A7345505C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99" creationId="{73EBB52C-0FAD-4AF8-86D2-934DB758681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0" creationId="{24E2BED8-3DD3-443F-8D5B-E5125DE13E3F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1" creationId="{FD34A0AB-7A67-4A08-94A5-1EAC030518B8}"/>
          </ac:spMkLst>
        </pc:spChg>
        <pc:spChg chg="add mod">
          <ac:chgData name="lee kangwook" userId="358766d1acadafad" providerId="LiveId" clId="{F10B5B5C-6DD8-48B9-855D-C4294E6F4215}" dt="2021-12-20T01:17:18.423" v="19328" actId="1038"/>
          <ac:spMkLst>
            <pc:docMk/>
            <pc:sldMk cId="1787435164" sldId="521"/>
            <ac:spMk id="103" creationId="{E040A31F-4E37-4C9B-AAC2-F4F43C3723E9}"/>
          </ac:spMkLst>
        </pc:spChg>
        <pc:spChg chg="mod">
          <ac:chgData name="lee kangwook" userId="358766d1acadafad" providerId="LiveId" clId="{F10B5B5C-6DD8-48B9-855D-C4294E6F4215}" dt="2021-12-20T00:31:45.982" v="18524" actId="1076"/>
          <ac:spMkLst>
            <pc:docMk/>
            <pc:sldMk cId="1787435164" sldId="521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" creationId="{6376960A-93F1-4CEF-8E1E-0B81DBF9E153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" creationId="{69070D68-338A-4ED6-AFB0-DA7125960C75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3" creationId="{66E4E867-B9CB-4D95-89D7-1336C997C91A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5" creationId="{1D661591-1C91-4B35-A268-56D6307C9B8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9" creationId="{719DD10C-F1F1-4DE3-B570-9F231C37402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0" creationId="{500601D0-9A9A-402A-8A23-B6F2C2721CD7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3" creationId="{450DBDF6-0EFF-4176-A663-7C9501C62BAB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6" creationId="{6842A0DA-7434-4221-B975-B7E36DD0594E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28" creationId="{587DE4FF-7F42-4D2F-9FCC-848D63EF54E2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3" creationId="{39C61C74-2DFA-4837-AEB4-37F9F08BED2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6" creationId="{4C49F3EC-5AEA-4DA0-9CC3-E67174C6543F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7" creationId="{0B1974F4-F3F1-41F0-8235-89D854B90CA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39" creationId="{6BAEB877-90E6-4317-9093-ADCBC546A460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2" creationId="{3F8E2DAF-4F8A-4201-A7B9-BA7FC1539BA0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5" creationId="{7DC6A321-EBAF-4EC6-A87A-9F2CE4CAFD3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6" creationId="{52273779-1A21-4098-940E-96298018A9C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48" creationId="{37B5E478-154E-47F8-B77A-7B6D2793CA31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2" creationId="{A7F74739-8E74-4CE4-A2C5-90DD66A3EDC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4" creationId="{1F598DAA-349D-45EC-89AB-6D7D31AA740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57" creationId="{BA791CB4-197D-4F0A-B9D6-C703C8935C2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0" creationId="{55DD718F-CC00-46D4-ADF3-D3A79BCFFCF5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3" creationId="{7FE5F24C-54EC-4DC5-AC8A-C8A1E960902A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4" creationId="{22661602-4514-4942-A3E0-79772A6AA6D9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66" creationId="{D313E9ED-5138-4BA9-A3A6-7621EA132152}"/>
          </ac:cxnSpMkLst>
        </pc:cxnChg>
        <pc:cxnChg chg="add del mod">
          <ac:chgData name="lee kangwook" userId="358766d1acadafad" providerId="LiveId" clId="{F10B5B5C-6DD8-48B9-855D-C4294E6F4215}" dt="2021-12-20T00:34:13.019" v="18655" actId="478"/>
          <ac:cxnSpMkLst>
            <pc:docMk/>
            <pc:sldMk cId="1787435164" sldId="521"/>
            <ac:cxnSpMk id="69" creationId="{73260471-E8DD-4369-BB66-1108FC16AA04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1" creationId="{79830F95-FB98-4A28-900E-ED08CDA215DC}"/>
          </ac:cxnSpMkLst>
        </pc:cxnChg>
        <pc:cxnChg chg="add del mod">
          <ac:chgData name="lee kangwook" userId="358766d1acadafad" providerId="LiveId" clId="{F10B5B5C-6DD8-48B9-855D-C4294E6F4215}" dt="2021-12-20T00:34:16.545" v="18656" actId="478"/>
          <ac:cxnSpMkLst>
            <pc:docMk/>
            <pc:sldMk cId="1787435164" sldId="521"/>
            <ac:cxnSpMk id="72" creationId="{065459FD-2436-4A37-B296-682C5C3B062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74" creationId="{BE6BDC91-3127-4B38-B877-B17E9F8D0FAE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2" creationId="{37789832-11C6-4E3B-BCD2-3D344A5062E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4" creationId="{35FB1637-F556-420F-91EF-41F91AE0B0C8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6" creationId="{E9C31AD8-4C64-4B71-BBE7-DA3F22E6B91D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98" creationId="{A4489305-1FF4-49FC-844F-B08382F404D7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02" creationId="{2E9B0FDE-0E5D-4998-B2D7-1AF8952AF096}"/>
          </ac:cxnSpMkLst>
        </pc:cxnChg>
        <pc:cxnChg chg="add mod">
          <ac:chgData name="lee kangwook" userId="358766d1acadafad" providerId="LiveId" clId="{F10B5B5C-6DD8-48B9-855D-C4294E6F4215}" dt="2021-12-20T01:17:18.423" v="19328" actId="1038"/>
          <ac:cxnSpMkLst>
            <pc:docMk/>
            <pc:sldMk cId="1787435164" sldId="521"/>
            <ac:cxnSpMk id="104" creationId="{746D5A96-CA4A-4C46-A365-593854E660C1}"/>
          </ac:cxnSpMkLst>
        </pc:cxnChg>
      </pc:sldChg>
      <pc:sldChg chg="delSp modSp add del mod">
        <pc:chgData name="lee kangwook" userId="358766d1acadafad" providerId="LiveId" clId="{F10B5B5C-6DD8-48B9-855D-C4294E6F4215}" dt="2021-12-20T09:10:01.955" v="28523" actId="47"/>
        <pc:sldMkLst>
          <pc:docMk/>
          <pc:sldMk cId="3642439571" sldId="522"/>
        </pc:sldMkLst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" creationId="{2F7C584A-687B-49E2-A569-DA3611800A7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" creationId="{44CBCF9A-9DED-4B0E-83D2-BD135FF5188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1" creationId="{B0AC5550-F220-44AB-BC9E-0E192E7D96A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6" creationId="{614E2650-930C-4E10-A855-55F26F9C5F1E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7" creationId="{0296A1D7-15E3-45D4-AF09-39E3E709EC9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8" creationId="{01AF488E-74A0-45AB-A608-6C1FCDBBD63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1" creationId="{7D731A19-A9A0-4D0D-8881-ACC190A8519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2" creationId="{F3347204-804B-4003-9821-C7A21ABEDE4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4" creationId="{EB726797-6D08-4292-82F4-8787836895C3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5" creationId="{24866424-C6AD-42D3-8AAB-D3DD022C269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29" creationId="{0053577A-5A42-42E0-B957-6D1D696C01F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0" creationId="{F7C631A1-D3F4-439E-A5F6-5D975973553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1" creationId="{B1D05C7C-EDE2-40C7-86DD-2209082A563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2" creationId="{68F00086-BFA8-4AC2-8519-83E8D726128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4" creationId="{03C195C1-AD7A-45D4-A3FB-AE51B5A0C65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5" creationId="{B2DC628D-72EE-40EB-BAA6-5DA91A04E19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38" creationId="{C2F1A1F8-6123-40E7-AED1-C10E1259E0E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0" creationId="{C634337F-EA8B-48DA-8183-92B225844BF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1" creationId="{C14D1DD4-2FFA-47F3-98F9-56154F46D12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3" creationId="{4276145D-ACA4-4B59-BA88-9C71FE67361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4" creationId="{1137984B-4555-495D-9FEF-09A5BA62CAE7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7" creationId="{9273167C-BB2E-4D45-8926-8E278B95CE2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49" creationId="{D5E3F607-D880-4AF5-B435-3FF4680D00C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1" creationId="{4333C7F2-9230-445C-9DDF-7255BD9AA1F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3" creationId="{F7178C49-106E-404E-9D2F-0749A6A178A4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5" creationId="{9BCE73A4-10A2-4E5F-AC24-8C829BF46DA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6" creationId="{BE01308B-C587-47E4-8A58-CCADF2A9985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8" creationId="{3E51CD84-7456-4743-8295-EEA90A0EA92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59" creationId="{61016EC6-CE3B-41F0-9B7B-4074BE572EC3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1" creationId="{2B6C5FB9-2982-435A-B723-BA8CF43501F6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2" creationId="{CB0DD9B9-131C-4DBF-BC17-AC8BED774AA7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65" creationId="{507BC9B4-0C00-44E8-B389-7EBD95D8710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0" creationId="{2286A493-5DBE-447A-B406-885931A6032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3" creationId="{42A67FE5-EDE8-4272-9418-F88DEB06C97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5" creationId="{D801CE73-D152-439E-B405-03AB4904939B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6" creationId="{8CAE3681-58F5-402C-88B0-302244DE8A99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7" creationId="{71BAF9D8-5ADB-48B7-A036-E4020F7EFD32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8" creationId="{AC0437B2-151C-4070-B180-9A22DCA6910C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79" creationId="{D4322A95-2A92-4874-9AD3-A8A6A0CB6CBE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3" creationId="{1332CC3A-C542-40AB-8A56-DB688A529DE5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4" creationId="{512C44C7-D880-4A79-AF47-2889113818D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5" creationId="{5C43A8B9-488B-4F46-AA06-BEB2CCDCE23D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86" creationId="{EEFEFAD2-8113-4D61-8DC8-0B8BC5104F70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1" creationId="{CB3C158E-A87F-454D-903E-F1DC3EC86E2D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3" creationId="{16BE925B-5B57-4F38-839C-1EF882B3708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5" creationId="{33B50EC2-C295-4789-875E-F02ED8C0317A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7" creationId="{A904797A-835B-46A5-83B6-A8A7345505C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99" creationId="{73EBB52C-0FAD-4AF8-86D2-934DB758681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0" creationId="{24E2BED8-3DD3-443F-8D5B-E5125DE13E3F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1" creationId="{FD34A0AB-7A67-4A08-94A5-1EAC030518B8}"/>
          </ac:spMkLst>
        </pc:spChg>
        <pc:spChg chg="del">
          <ac:chgData name="lee kangwook" userId="358766d1acadafad" providerId="LiveId" clId="{F10B5B5C-6DD8-48B9-855D-C4294E6F4215}" dt="2021-12-20T00:50:12.169" v="19302" actId="478"/>
          <ac:spMkLst>
            <pc:docMk/>
            <pc:sldMk cId="3642439571" sldId="522"/>
            <ac:spMk id="103" creationId="{E040A31F-4E37-4C9B-AAC2-F4F43C3723E9}"/>
          </ac:spMkLst>
        </pc:spChg>
        <pc:spChg chg="mod">
          <ac:chgData name="lee kangwook" userId="358766d1acadafad" providerId="LiveId" clId="{F10B5B5C-6DD8-48B9-855D-C4294E6F4215}" dt="2021-12-20T00:48:45.151" v="19301" actId="20577"/>
          <ac:spMkLst>
            <pc:docMk/>
            <pc:sldMk cId="3642439571" sldId="522"/>
            <ac:spMk id="67586" creationId="{160366C6-181B-4BFB-8391-6DD524FCDC96}"/>
          </ac:spMkLst>
        </pc:sp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" creationId="{6376960A-93F1-4CEF-8E1E-0B81DBF9E153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" creationId="{69070D68-338A-4ED6-AFB0-DA7125960C75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3" creationId="{66E4E867-B9CB-4D95-89D7-1336C997C91A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5" creationId="{1D661591-1C91-4B35-A268-56D6307C9B8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9" creationId="{719DD10C-F1F1-4DE3-B570-9F231C37402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0" creationId="{500601D0-9A9A-402A-8A23-B6F2C2721CD7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3" creationId="{450DBDF6-0EFF-4176-A663-7C9501C62BAB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6" creationId="{6842A0DA-7434-4221-B975-B7E36DD0594E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28" creationId="{587DE4FF-7F42-4D2F-9FCC-848D63EF54E2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3" creationId="{39C61C74-2DFA-4837-AEB4-37F9F08BED2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6" creationId="{4C49F3EC-5AEA-4DA0-9CC3-E67174C6543F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7" creationId="{0B1974F4-F3F1-41F0-8235-89D854B90CA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39" creationId="{6BAEB877-90E6-4317-9093-ADCBC546A460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2" creationId="{3F8E2DAF-4F8A-4201-A7B9-BA7FC1539BA0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5" creationId="{7DC6A321-EBAF-4EC6-A87A-9F2CE4CAFD3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6" creationId="{52273779-1A21-4098-940E-96298018A9C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48" creationId="{37B5E478-154E-47F8-B77A-7B6D2793CA31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2" creationId="{A7F74739-8E74-4CE4-A2C5-90DD66A3EDC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4" creationId="{1F598DAA-349D-45EC-89AB-6D7D31AA740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57" creationId="{BA791CB4-197D-4F0A-B9D6-C703C8935C2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0" creationId="{55DD718F-CC00-46D4-ADF3-D3A79BCFFCF5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3" creationId="{7FE5F24C-54EC-4DC5-AC8A-C8A1E960902A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4" creationId="{22661602-4514-4942-A3E0-79772A6AA6D9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66" creationId="{D313E9ED-5138-4BA9-A3A6-7621EA132152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1" creationId="{79830F95-FB98-4A28-900E-ED08CDA215DC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74" creationId="{BE6BDC91-3127-4B38-B877-B17E9F8D0FAE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2" creationId="{37789832-11C6-4E3B-BCD2-3D344A5062E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4" creationId="{35FB1637-F556-420F-91EF-41F91AE0B0C8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6" creationId="{E9C31AD8-4C64-4B71-BBE7-DA3F22E6B91D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98" creationId="{A4489305-1FF4-49FC-844F-B08382F404D7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02" creationId="{2E9B0FDE-0E5D-4998-B2D7-1AF8952AF096}"/>
          </ac:cxnSpMkLst>
        </pc:cxnChg>
        <pc:cxnChg chg="del">
          <ac:chgData name="lee kangwook" userId="358766d1acadafad" providerId="LiveId" clId="{F10B5B5C-6DD8-48B9-855D-C4294E6F4215}" dt="2021-12-20T00:50:12.169" v="19302" actId="478"/>
          <ac:cxnSpMkLst>
            <pc:docMk/>
            <pc:sldMk cId="3642439571" sldId="522"/>
            <ac:cxnSpMk id="104" creationId="{746D5A96-CA4A-4C46-A365-593854E660C1}"/>
          </ac:cxnSpMkLst>
        </pc:cxnChg>
      </pc:sldChg>
      <pc:sldChg chg="addSp modSp add mod">
        <pc:chgData name="lee kangwook" userId="358766d1acadafad" providerId="LiveId" clId="{F10B5B5C-6DD8-48B9-855D-C4294E6F4215}" dt="2021-12-20T01:56:20.532" v="21089" actId="20577"/>
        <pc:sldMkLst>
          <pc:docMk/>
          <pc:sldMk cId="2597292823" sldId="523"/>
        </pc:sldMkLst>
        <pc:spChg chg="add mod">
          <ac:chgData name="lee kangwook" userId="358766d1acadafad" providerId="LiveId" clId="{F10B5B5C-6DD8-48B9-855D-C4294E6F4215}" dt="2021-12-20T01:31:01.366" v="19924" actId="20577"/>
          <ac:spMkLst>
            <pc:docMk/>
            <pc:sldMk cId="2597292823" sldId="523"/>
            <ac:spMk id="5" creationId="{884B57C8-0CAD-4F51-994B-3CE9139BC451}"/>
          </ac:spMkLst>
        </pc:spChg>
        <pc:spChg chg="add mod">
          <ac:chgData name="lee kangwook" userId="358766d1acadafad" providerId="LiveId" clId="{F10B5B5C-6DD8-48B9-855D-C4294E6F4215}" dt="2021-12-20T01:34:01.204" v="19970" actId="20577"/>
          <ac:spMkLst>
            <pc:docMk/>
            <pc:sldMk cId="2597292823" sldId="523"/>
            <ac:spMk id="7" creationId="{5B6AE410-2F92-4F52-84C5-A9BFE95B520C}"/>
          </ac:spMkLst>
        </pc:spChg>
        <pc:spChg chg="mod">
          <ac:chgData name="lee kangwook" userId="358766d1acadafad" providerId="LiveId" clId="{F10B5B5C-6DD8-48B9-855D-C4294E6F4215}" dt="2021-12-20T01:56:20.532" v="21089" actId="20577"/>
          <ac:spMkLst>
            <pc:docMk/>
            <pc:sldMk cId="2597292823" sldId="52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1:24:26.313" v="19717"/>
          <ac:spMkLst>
            <pc:docMk/>
            <pc:sldMk cId="2597292823" sldId="523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1:31:50.846" v="19925" actId="1076"/>
          <ac:picMkLst>
            <pc:docMk/>
            <pc:sldMk cId="2597292823" sldId="523"/>
            <ac:picMk id="6" creationId="{05857604-2246-4FC2-A2BA-615C343B91A4}"/>
          </ac:picMkLst>
        </pc:picChg>
      </pc:sldChg>
      <pc:sldChg chg="addSp modSp add mod">
        <pc:chgData name="lee kangwook" userId="358766d1acadafad" providerId="LiveId" clId="{F10B5B5C-6DD8-48B9-855D-C4294E6F4215}" dt="2021-12-20T02:20:16.778" v="21786" actId="1076"/>
        <pc:sldMkLst>
          <pc:docMk/>
          <pc:sldMk cId="1316609719" sldId="524"/>
        </pc:sldMkLst>
        <pc:spChg chg="add mod">
          <ac:chgData name="lee kangwook" userId="358766d1acadafad" providerId="LiveId" clId="{F10B5B5C-6DD8-48B9-855D-C4294E6F4215}" dt="2021-12-20T02:07:20.515" v="21774" actId="20577"/>
          <ac:spMkLst>
            <pc:docMk/>
            <pc:sldMk cId="1316609719" sldId="524"/>
            <ac:spMk id="5" creationId="{08F4BE52-5FC4-4ACE-BF19-52DC889B0DEB}"/>
          </ac:spMkLst>
        </pc:spChg>
        <pc:spChg chg="add mod">
          <ac:chgData name="lee kangwook" userId="358766d1acadafad" providerId="LiveId" clId="{F10B5B5C-6DD8-48B9-855D-C4294E6F4215}" dt="2021-12-20T02:20:16.778" v="21786" actId="1076"/>
          <ac:spMkLst>
            <pc:docMk/>
            <pc:sldMk cId="1316609719" sldId="524"/>
            <ac:spMk id="7" creationId="{76519D86-89E6-43D5-9157-07FE1BE0D850}"/>
          </ac:spMkLst>
        </pc:spChg>
        <pc:spChg chg="mod">
          <ac:chgData name="lee kangwook" userId="358766d1acadafad" providerId="LiveId" clId="{F10B5B5C-6DD8-48B9-855D-C4294E6F4215}" dt="2021-12-20T01:56:57.468" v="21112" actId="20577"/>
          <ac:spMkLst>
            <pc:docMk/>
            <pc:sldMk cId="1316609719" sldId="524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2:00:57.235" v="21176" actId="20577"/>
          <ac:spMkLst>
            <pc:docMk/>
            <pc:sldMk cId="1316609719" sldId="524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2:15:04.981" v="21778" actId="1076"/>
          <ac:picMkLst>
            <pc:docMk/>
            <pc:sldMk cId="1316609719" sldId="524"/>
            <ac:picMk id="6" creationId="{5B7CC4C3-13B0-4F3D-A775-F05B63DDBD0B}"/>
          </ac:picMkLst>
        </pc:picChg>
      </pc:sldChg>
      <pc:sldChg chg="addSp delSp modSp add mod ord">
        <pc:chgData name="lee kangwook" userId="358766d1acadafad" providerId="LiveId" clId="{F10B5B5C-6DD8-48B9-855D-C4294E6F4215}" dt="2021-12-20T02:53:40.434" v="23071" actId="1038"/>
        <pc:sldMkLst>
          <pc:docMk/>
          <pc:sldMk cId="885803411" sldId="525"/>
        </pc:sldMkLst>
        <pc:spChg chg="add del">
          <ac:chgData name="lee kangwook" userId="358766d1acadafad" providerId="LiveId" clId="{F10B5B5C-6DD8-48B9-855D-C4294E6F4215}" dt="2021-12-20T02:35:26.579" v="22643" actId="478"/>
          <ac:spMkLst>
            <pc:docMk/>
            <pc:sldMk cId="885803411" sldId="525"/>
            <ac:spMk id="2" creationId="{E41DC078-8B20-4F76-B042-16F33FF8E1AD}"/>
          </ac:spMkLst>
        </pc:spChg>
        <pc:spChg chg="add mod">
          <ac:chgData name="lee kangwook" userId="358766d1acadafad" providerId="LiveId" clId="{F10B5B5C-6DD8-48B9-855D-C4294E6F4215}" dt="2021-12-20T02:50:33.979" v="22969" actId="1076"/>
          <ac:spMkLst>
            <pc:docMk/>
            <pc:sldMk cId="885803411" sldId="525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7" creationId="{0502F993-EAA9-4D02-B22B-EC906739E011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8" creationId="{4CB851E7-A9C2-4F01-8D46-BA548F4FB100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9" creationId="{459EBD73-71ED-4989-8471-74F23EF243BB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11" creationId="{C6DE0958-7BBC-41D4-A391-124B10D2B6C5}"/>
          </ac:spMkLst>
        </pc:spChg>
        <pc:spChg chg="add mod or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0" creationId="{CBA4CE6D-A3B1-4A35-A326-E01E73ABC23C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1" creationId="{D18D014F-1956-44C7-921C-45D1A494AFF8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2" creationId="{55C343D8-4AE7-42BB-AF4B-F765080AE257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3" creationId="{DCE8220D-5947-42F4-9D4E-75F55B7B9EC8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4" creationId="{91BC049F-6A8A-4C57-AD56-7E0A51373DF4}"/>
          </ac:spMkLst>
        </pc:spChg>
        <pc:spChg chg="add mod">
          <ac:chgData name="lee kangwook" userId="358766d1acadafad" providerId="LiveId" clId="{F10B5B5C-6DD8-48B9-855D-C4294E6F4215}" dt="2021-12-20T02:53:40.434" v="23071" actId="1038"/>
          <ac:spMkLst>
            <pc:docMk/>
            <pc:sldMk cId="885803411" sldId="525"/>
            <ac:spMk id="35" creationId="{3B1524E7-CBEF-4F12-AEFC-85628E006ECC}"/>
          </ac:spMkLst>
        </pc:spChg>
        <pc:spChg chg="mod">
          <ac:chgData name="lee kangwook" userId="358766d1acadafad" providerId="LiveId" clId="{F10B5B5C-6DD8-48B9-855D-C4294E6F4215}" dt="2021-12-20T02:25:07.377" v="21923" actId="20577"/>
          <ac:spMkLst>
            <pc:docMk/>
            <pc:sldMk cId="885803411" sldId="52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2:24:50.833" v="21904"/>
          <ac:spMkLst>
            <pc:docMk/>
            <pc:sldMk cId="885803411" sldId="525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4" creationId="{C0D1E6CF-7147-474E-93F3-25C18D2B82FB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24" creationId="{6E509ECE-558C-47FC-9A17-2CF059D415FA}"/>
          </ac:cxnSpMkLst>
        </pc:cxnChg>
        <pc:cxnChg chg="add mod">
          <ac:chgData name="lee kangwook" userId="358766d1acadafad" providerId="LiveId" clId="{F10B5B5C-6DD8-48B9-855D-C4294E6F4215}" dt="2021-12-20T02:53:40.434" v="23071" actId="1038"/>
          <ac:cxnSpMkLst>
            <pc:docMk/>
            <pc:sldMk cId="885803411" sldId="525"/>
            <ac:cxnSpMk id="28" creationId="{5D10D43F-A3FC-41DA-AB7B-4BC4FE6DC96F}"/>
          </ac:cxnSpMkLst>
        </pc:cxnChg>
      </pc:sldChg>
      <pc:sldChg chg="addSp delSp modSp add mod">
        <pc:chgData name="lee kangwook" userId="358766d1acadafad" providerId="LiveId" clId="{F10B5B5C-6DD8-48B9-855D-C4294E6F4215}" dt="2021-12-20T01:49:03.371" v="20620" actId="255"/>
        <pc:sldMkLst>
          <pc:docMk/>
          <pc:sldMk cId="2432118098" sldId="526"/>
        </pc:sldMkLst>
        <pc:spChg chg="mod">
          <ac:chgData name="lee kangwook" userId="358766d1acadafad" providerId="LiveId" clId="{F10B5B5C-6DD8-48B9-855D-C4294E6F4215}" dt="2021-12-20T01:37:57.433" v="20380"/>
          <ac:spMkLst>
            <pc:docMk/>
            <pc:sldMk cId="2432118098" sldId="526"/>
            <ac:spMk id="5" creationId="{884B57C8-0CAD-4F51-994B-3CE9139BC451}"/>
          </ac:spMkLst>
        </pc:spChg>
        <pc:spChg chg="mod">
          <ac:chgData name="lee kangwook" userId="358766d1acadafad" providerId="LiveId" clId="{F10B5B5C-6DD8-48B9-855D-C4294E6F4215}" dt="2021-12-20T01:49:03.371" v="20620" actId="255"/>
          <ac:spMkLst>
            <pc:docMk/>
            <pc:sldMk cId="2432118098" sldId="526"/>
            <ac:spMk id="7" creationId="{5B6AE410-2F92-4F52-84C5-A9BFE95B520C}"/>
          </ac:spMkLst>
        </pc:spChg>
        <pc:spChg chg="mod">
          <ac:chgData name="lee kangwook" userId="358766d1acadafad" providerId="LiveId" clId="{F10B5B5C-6DD8-48B9-855D-C4294E6F4215}" dt="2021-12-20T01:35:50.615" v="20089" actId="20577"/>
          <ac:spMkLst>
            <pc:docMk/>
            <pc:sldMk cId="2432118098" sldId="526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1:34:51.552" v="19994" actId="478"/>
          <ac:picMkLst>
            <pc:docMk/>
            <pc:sldMk cId="2432118098" sldId="526"/>
            <ac:picMk id="6" creationId="{05857604-2246-4FC2-A2BA-615C343B91A4}"/>
          </ac:picMkLst>
        </pc:picChg>
        <pc:picChg chg="add mod">
          <ac:chgData name="lee kangwook" userId="358766d1acadafad" providerId="LiveId" clId="{F10B5B5C-6DD8-48B9-855D-C4294E6F4215}" dt="2021-12-20T01:38:09.264" v="20383" actId="1076"/>
          <ac:picMkLst>
            <pc:docMk/>
            <pc:sldMk cId="2432118098" sldId="526"/>
            <ac:picMk id="8" creationId="{FFB8108C-7A5E-4ACF-B237-0B1C90986104}"/>
          </ac:picMkLst>
        </pc:picChg>
      </pc:sldChg>
      <pc:sldChg chg="addSp delSp modSp add mod">
        <pc:chgData name="lee kangwook" userId="358766d1acadafad" providerId="LiveId" clId="{F10B5B5C-6DD8-48B9-855D-C4294E6F4215}" dt="2021-12-26T21:12:16.951" v="38013" actId="20577"/>
        <pc:sldMkLst>
          <pc:docMk/>
          <pc:sldMk cId="3310102747" sldId="527"/>
        </pc:sldMkLst>
        <pc:spChg chg="mod">
          <ac:chgData name="lee kangwook" userId="358766d1acadafad" providerId="LiveId" clId="{F10B5B5C-6DD8-48B9-855D-C4294E6F4215}" dt="2021-12-26T21:12:16.951" v="38013" actId="20577"/>
          <ac:spMkLst>
            <pc:docMk/>
            <pc:sldMk cId="3310102747" sldId="527"/>
            <ac:spMk id="5" creationId="{884B57C8-0CAD-4F51-994B-3CE9139BC451}"/>
          </ac:spMkLst>
        </pc:spChg>
        <pc:spChg chg="del">
          <ac:chgData name="lee kangwook" userId="358766d1acadafad" providerId="LiveId" clId="{F10B5B5C-6DD8-48B9-855D-C4294E6F4215}" dt="2021-12-20T01:41:13.855" v="20400" actId="478"/>
          <ac:spMkLst>
            <pc:docMk/>
            <pc:sldMk cId="3310102747" sldId="527"/>
            <ac:spMk id="7" creationId="{5B6AE410-2F92-4F52-84C5-A9BFE95B520C}"/>
          </ac:spMkLst>
        </pc:spChg>
        <pc:spChg chg="add mod">
          <ac:chgData name="lee kangwook" userId="358766d1acadafad" providerId="LiveId" clId="{F10B5B5C-6DD8-48B9-855D-C4294E6F4215}" dt="2021-12-20T01:53:12.885" v="21045" actId="1076"/>
          <ac:spMkLst>
            <pc:docMk/>
            <pc:sldMk cId="3310102747" sldId="527"/>
            <ac:spMk id="10" creationId="{563C445C-E073-49EF-BBAC-9246CAFA914D}"/>
          </ac:spMkLst>
        </pc:spChg>
        <pc:spChg chg="mod">
          <ac:chgData name="lee kangwook" userId="358766d1acadafad" providerId="LiveId" clId="{F10B5B5C-6DD8-48B9-855D-C4294E6F4215}" dt="2021-12-20T01:42:24.161" v="20417"/>
          <ac:spMkLst>
            <pc:docMk/>
            <pc:sldMk cId="3310102747" sldId="527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1:41:13.855" v="20400" actId="478"/>
          <ac:picMkLst>
            <pc:docMk/>
            <pc:sldMk cId="3310102747" sldId="527"/>
            <ac:picMk id="8" creationId="{FFB8108C-7A5E-4ACF-B237-0B1C90986104}"/>
          </ac:picMkLst>
        </pc:picChg>
        <pc:picChg chg="add mod">
          <ac:chgData name="lee kangwook" userId="358766d1acadafad" providerId="LiveId" clId="{F10B5B5C-6DD8-48B9-855D-C4294E6F4215}" dt="2021-12-20T01:47:32.850" v="20600" actId="1076"/>
          <ac:picMkLst>
            <pc:docMk/>
            <pc:sldMk cId="3310102747" sldId="527"/>
            <ac:picMk id="9" creationId="{FDA1A584-D5A0-4A34-80B1-1E1AAD4DE279}"/>
          </ac:picMkLst>
        </pc:picChg>
      </pc:sldChg>
      <pc:sldChg chg="addSp delSp modSp add mod">
        <pc:chgData name="lee kangwook" userId="358766d1acadafad" providerId="LiveId" clId="{F10B5B5C-6DD8-48B9-855D-C4294E6F4215}" dt="2021-12-20T01:54:18.663" v="21055" actId="1076"/>
        <pc:sldMkLst>
          <pc:docMk/>
          <pc:sldMk cId="770694416" sldId="528"/>
        </pc:sldMkLst>
        <pc:spChg chg="mod">
          <ac:chgData name="lee kangwook" userId="358766d1acadafad" providerId="LiveId" clId="{F10B5B5C-6DD8-48B9-855D-C4294E6F4215}" dt="2021-12-20T01:52:54.145" v="21040"/>
          <ac:spMkLst>
            <pc:docMk/>
            <pc:sldMk cId="770694416" sldId="528"/>
            <ac:spMk id="5" creationId="{884B57C8-0CAD-4F51-994B-3CE9139BC451}"/>
          </ac:spMkLst>
        </pc:spChg>
        <pc:spChg chg="del">
          <ac:chgData name="lee kangwook" userId="358766d1acadafad" providerId="LiveId" clId="{F10B5B5C-6DD8-48B9-855D-C4294E6F4215}" dt="2021-12-20T01:49:21.892" v="20639" actId="478"/>
          <ac:spMkLst>
            <pc:docMk/>
            <pc:sldMk cId="770694416" sldId="528"/>
            <ac:spMk id="10" creationId="{563C445C-E073-49EF-BBAC-9246CAFA914D}"/>
          </ac:spMkLst>
        </pc:spChg>
        <pc:spChg chg="add mod">
          <ac:chgData name="lee kangwook" userId="358766d1acadafad" providerId="LiveId" clId="{F10B5B5C-6DD8-48B9-855D-C4294E6F4215}" dt="2021-12-20T01:54:18.663" v="21055" actId="1076"/>
          <ac:spMkLst>
            <pc:docMk/>
            <pc:sldMk cId="770694416" sldId="528"/>
            <ac:spMk id="11" creationId="{6C3A40B0-788D-4D5D-9D18-DEBAC76D7551}"/>
          </ac:spMkLst>
        </pc:spChg>
        <pc:spChg chg="mod">
          <ac:chgData name="lee kangwook" userId="358766d1acadafad" providerId="LiveId" clId="{F10B5B5C-6DD8-48B9-855D-C4294E6F4215}" dt="2021-12-20T01:49:20.383" v="20638"/>
          <ac:spMkLst>
            <pc:docMk/>
            <pc:sldMk cId="770694416" sldId="528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0T01:53:22.380" v="21048" actId="1076"/>
          <ac:picMkLst>
            <pc:docMk/>
            <pc:sldMk cId="770694416" sldId="528"/>
            <ac:picMk id="8" creationId="{35C19117-BC57-4CCB-8D6F-A8BED1CD9C6B}"/>
          </ac:picMkLst>
        </pc:picChg>
        <pc:picChg chg="del">
          <ac:chgData name="lee kangwook" userId="358766d1acadafad" providerId="LiveId" clId="{F10B5B5C-6DD8-48B9-855D-C4294E6F4215}" dt="2021-12-20T01:49:21.892" v="20639" actId="478"/>
          <ac:picMkLst>
            <pc:docMk/>
            <pc:sldMk cId="770694416" sldId="528"/>
            <ac:picMk id="9" creationId="{FDA1A584-D5A0-4A34-80B1-1E1AAD4DE279}"/>
          </ac:picMkLst>
        </pc:picChg>
      </pc:sldChg>
      <pc:sldChg chg="modSp add mod">
        <pc:chgData name="lee kangwook" userId="358766d1acadafad" providerId="LiveId" clId="{F10B5B5C-6DD8-48B9-855D-C4294E6F4215}" dt="2021-12-20T02:22:18.668" v="21815" actId="20577"/>
        <pc:sldMkLst>
          <pc:docMk/>
          <pc:sldMk cId="2674137130" sldId="529"/>
        </pc:sldMkLst>
        <pc:spChg chg="mod">
          <ac:chgData name="lee kangwook" userId="358766d1acadafad" providerId="LiveId" clId="{F10B5B5C-6DD8-48B9-855D-C4294E6F4215}" dt="2021-12-20T02:22:18.668" v="21815" actId="20577"/>
          <ac:spMkLst>
            <pc:docMk/>
            <pc:sldMk cId="2674137130" sldId="529"/>
            <ac:spMk id="5122" creationId="{C27E2777-1AD1-483A-B50E-F3081D5F176D}"/>
          </ac:spMkLst>
        </pc:spChg>
      </pc:sldChg>
      <pc:sldChg chg="addSp delSp modSp add mod">
        <pc:chgData name="lee kangwook" userId="358766d1acadafad" providerId="LiveId" clId="{F10B5B5C-6DD8-48B9-855D-C4294E6F4215}" dt="2021-12-20T03:39:27.812" v="23652" actId="1076"/>
        <pc:sldMkLst>
          <pc:docMk/>
          <pc:sldMk cId="1606074339" sldId="530"/>
        </pc:sldMkLst>
        <pc:spChg chg="add mod">
          <ac:chgData name="lee kangwook" userId="358766d1acadafad" providerId="LiveId" clId="{F10B5B5C-6DD8-48B9-855D-C4294E6F4215}" dt="2021-12-20T03:37:00.402" v="23536" actId="1076"/>
          <ac:spMkLst>
            <pc:docMk/>
            <pc:sldMk cId="1606074339" sldId="530"/>
            <ac:spMk id="2" creationId="{9DD23D92-2D9F-4CBD-A9AF-B7609A56DB04}"/>
          </ac:spMkLst>
        </pc:spChg>
        <pc:spChg chg="mod">
          <ac:chgData name="lee kangwook" userId="358766d1acadafad" providerId="LiveId" clId="{F10B5B5C-6DD8-48B9-855D-C4294E6F4215}" dt="2021-12-20T03:35:38.374" v="23501" actId="20577"/>
          <ac:spMkLst>
            <pc:docMk/>
            <pc:sldMk cId="1606074339" sldId="530"/>
            <ac:spMk id="5" creationId="{0710B9AF-94F4-4A97-A9F8-3A4DADC5B07C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7" creationId="{0502F993-EAA9-4D02-B22B-EC906739E011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8" creationId="{4CB851E7-A9C2-4F01-8D46-BA548F4FB100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9" creationId="{459EBD73-71ED-4989-8471-74F23EF243BB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11" creationId="{C6DE0958-7BBC-41D4-A391-124B10D2B6C5}"/>
          </ac:spMkLst>
        </pc:spChg>
        <pc:spChg chg="add mod">
          <ac:chgData name="lee kangwook" userId="358766d1acadafad" providerId="LiveId" clId="{F10B5B5C-6DD8-48B9-855D-C4294E6F4215}" dt="2021-12-20T03:39:11.344" v="23641" actId="1076"/>
          <ac:spMkLst>
            <pc:docMk/>
            <pc:sldMk cId="1606074339" sldId="530"/>
            <ac:spMk id="14" creationId="{9A870467-68C4-4F9E-ABC3-22A896318C04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0" creationId="{CBA4CE6D-A3B1-4A35-A326-E01E73ABC23C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1" creationId="{D18D014F-1956-44C7-921C-45D1A494AFF8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0T03:37:15.222" v="23556"/>
          <ac:spMkLst>
            <pc:docMk/>
            <pc:sldMk cId="1606074339" sldId="530"/>
            <ac:spMk id="23" creationId="{1308560F-6CBF-459D-A4BE-EA8BC62811BE}"/>
          </ac:spMkLst>
        </pc:spChg>
        <pc:spChg chg="add mod">
          <ac:chgData name="lee kangwook" userId="358766d1acadafad" providerId="LiveId" clId="{F10B5B5C-6DD8-48B9-855D-C4294E6F4215}" dt="2021-12-20T03:37:29.747" v="23611"/>
          <ac:spMkLst>
            <pc:docMk/>
            <pc:sldMk cId="1606074339" sldId="530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0T03:39:27.812" v="23652" actId="1076"/>
          <ac:spMkLst>
            <pc:docMk/>
            <pc:sldMk cId="1606074339" sldId="530"/>
            <ac:spMk id="29" creationId="{22C7F76A-3DAC-41FA-BCC3-C9A05109CB37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2" creationId="{55C343D8-4AE7-42BB-AF4B-F765080AE257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3" creationId="{DCE8220D-5947-42F4-9D4E-75F55B7B9EC8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4" creationId="{91BC049F-6A8A-4C57-AD56-7E0A51373DF4}"/>
          </ac:spMkLst>
        </pc:spChg>
        <pc:spChg chg="del">
          <ac:chgData name="lee kangwook" userId="358766d1acadafad" providerId="LiveId" clId="{F10B5B5C-6DD8-48B9-855D-C4294E6F4215}" dt="2021-12-20T03:31:20.559" v="23213" actId="478"/>
          <ac:spMkLst>
            <pc:docMk/>
            <pc:sldMk cId="1606074339" sldId="530"/>
            <ac:spMk id="35" creationId="{3B1524E7-CBEF-4F12-AEFC-85628E006ECC}"/>
          </ac:spMkLst>
        </pc:spChg>
        <pc:spChg chg="mod">
          <ac:chgData name="lee kangwook" userId="358766d1acadafad" providerId="LiveId" clId="{F10B5B5C-6DD8-48B9-855D-C4294E6F4215}" dt="2021-12-20T02:55:35.402" v="23109"/>
          <ac:spMkLst>
            <pc:docMk/>
            <pc:sldMk cId="1606074339" sldId="53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0T03:18:11.197" v="23116"/>
          <ac:spMkLst>
            <pc:docMk/>
            <pc:sldMk cId="1606074339" sldId="530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4" creationId="{C0D1E6CF-7147-474E-93F3-25C18D2B82FB}"/>
          </ac:cxnSpMkLst>
        </pc:cxnChg>
        <pc:cxnChg chg="add">
          <ac:chgData name="lee kangwook" userId="358766d1acadafad" providerId="LiveId" clId="{F10B5B5C-6DD8-48B9-855D-C4294E6F4215}" dt="2021-12-20T03:37:49.219" v="23612" actId="11529"/>
          <ac:cxnSpMkLst>
            <pc:docMk/>
            <pc:sldMk cId="1606074339" sldId="530"/>
            <ac:cxnSpMk id="6" creationId="{0EC738B9-2D16-4600-BE10-B25F7F192116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0T03:38:04.090" v="23613" actId="11529"/>
          <ac:cxnSpMkLst>
            <pc:docMk/>
            <pc:sldMk cId="1606074339" sldId="530"/>
            <ac:cxnSpMk id="13" creationId="{455A965A-483C-402E-A757-89687077CABE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24" creationId="{6E509ECE-558C-47FC-9A17-2CF059D415FA}"/>
          </ac:cxnSpMkLst>
        </pc:cxnChg>
        <pc:cxnChg chg="del">
          <ac:chgData name="lee kangwook" userId="358766d1acadafad" providerId="LiveId" clId="{F10B5B5C-6DD8-48B9-855D-C4294E6F4215}" dt="2021-12-20T03:31:20.559" v="23213" actId="478"/>
          <ac:cxnSpMkLst>
            <pc:docMk/>
            <pc:sldMk cId="1606074339" sldId="530"/>
            <ac:cxnSpMk id="28" creationId="{5D10D43F-A3FC-41DA-AB7B-4BC4FE6DC96F}"/>
          </ac:cxnSpMkLst>
        </pc:cxnChg>
      </pc:sldChg>
      <pc:sldChg chg="addSp delSp modSp add mod">
        <pc:chgData name="lee kangwook" userId="358766d1acadafad" providerId="LiveId" clId="{F10B5B5C-6DD8-48B9-855D-C4294E6F4215}" dt="2021-12-27T07:42:14.912" v="42823" actId="1076"/>
        <pc:sldMkLst>
          <pc:docMk/>
          <pc:sldMk cId="1094360246" sldId="531"/>
        </pc:sldMkLst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" creationId="{9DD23D92-2D9F-4CBD-A9AF-B7609A56DB04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3" creationId="{8AB550BB-BA3A-4D20-8B1D-8D1965BEAA8C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4" creationId="{0800AFFF-2EA0-4623-82F6-CE058961CAA6}"/>
          </ac:spMkLst>
        </pc:spChg>
        <pc:spChg chg="mod">
          <ac:chgData name="lee kangwook" userId="358766d1acadafad" providerId="LiveId" clId="{F10B5B5C-6DD8-48B9-855D-C4294E6F4215}" dt="2021-12-27T07:22:58.652" v="42267" actId="255"/>
          <ac:spMkLst>
            <pc:docMk/>
            <pc:sldMk cId="1094360246" sldId="531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9" creationId="{F6DC9150-7CE0-48AD-A04F-C752714C461B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14" creationId="{9A870467-68C4-4F9E-ABC3-22A896318C04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17" creationId="{2D481A08-31F9-45D1-94EF-AA39F083B2C8}"/>
          </ac:spMkLst>
        </pc:spChg>
        <pc:spChg chg="add mod">
          <ac:chgData name="lee kangwook" userId="358766d1acadafad" providerId="LiveId" clId="{F10B5B5C-6DD8-48B9-855D-C4294E6F4215}" dt="2021-12-27T07:41:50.394" v="42816" actId="1035"/>
          <ac:spMkLst>
            <pc:docMk/>
            <pc:sldMk cId="1094360246" sldId="531"/>
            <ac:spMk id="18" creationId="{BA3D4D7B-9A7F-40ED-893F-01A5B6C2B575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2" creationId="{DEA87237-E56F-40EF-91F7-76C199BC986C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3" creationId="{1308560F-6CBF-459D-A4BE-EA8BC62811BE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4" creationId="{C7C9DD09-EDCE-4C34-9272-D153327391CA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7T07:34:26.044" v="42538" actId="1036"/>
          <ac:spMkLst>
            <pc:docMk/>
            <pc:sldMk cId="1094360246" sldId="531"/>
            <ac:spMk id="26" creationId="{6D6AC5A8-0182-4AE4-A5AE-00EB3B529B27}"/>
          </ac:spMkLst>
        </pc:spChg>
        <pc:spChg chg="del">
          <ac:chgData name="lee kangwook" userId="358766d1acadafad" providerId="LiveId" clId="{F10B5B5C-6DD8-48B9-855D-C4294E6F4215}" dt="2021-12-27T06:49:42.274" v="41708" actId="478"/>
          <ac:spMkLst>
            <pc:docMk/>
            <pc:sldMk cId="1094360246" sldId="531"/>
            <ac:spMk id="29" creationId="{22C7F76A-3DAC-41FA-BCC3-C9A05109CB37}"/>
          </ac:spMkLst>
        </pc:spChg>
        <pc:spChg chg="add mod">
          <ac:chgData name="lee kangwook" userId="358766d1acadafad" providerId="LiveId" clId="{F10B5B5C-6DD8-48B9-855D-C4294E6F4215}" dt="2021-12-27T07:38:15.699" v="42648" actId="1038"/>
          <ac:spMkLst>
            <pc:docMk/>
            <pc:sldMk cId="1094360246" sldId="531"/>
            <ac:spMk id="30" creationId="{98352179-72FE-4BD8-BC00-EEE3C4FFBB19}"/>
          </ac:spMkLst>
        </pc:spChg>
        <pc:spChg chg="add mod">
          <ac:chgData name="lee kangwook" userId="358766d1acadafad" providerId="LiveId" clId="{F10B5B5C-6DD8-48B9-855D-C4294E6F4215}" dt="2021-12-27T07:41:11.277" v="42807" actId="207"/>
          <ac:spMkLst>
            <pc:docMk/>
            <pc:sldMk cId="1094360246" sldId="531"/>
            <ac:spMk id="31" creationId="{6E136453-AD83-4306-A40F-92E9F97EBFEE}"/>
          </ac:spMkLst>
        </pc:spChg>
        <pc:spChg chg="add mod">
          <ac:chgData name="lee kangwook" userId="358766d1acadafad" providerId="LiveId" clId="{F10B5B5C-6DD8-48B9-855D-C4294E6F4215}" dt="2021-12-27T07:40:31.925" v="42737" actId="1037"/>
          <ac:spMkLst>
            <pc:docMk/>
            <pc:sldMk cId="1094360246" sldId="531"/>
            <ac:spMk id="32" creationId="{6562DF46-E2C0-48DC-A80B-EB8DD9F8FBE8}"/>
          </ac:spMkLst>
        </pc:spChg>
        <pc:spChg chg="mod">
          <ac:chgData name="lee kangwook" userId="358766d1acadafad" providerId="LiveId" clId="{F10B5B5C-6DD8-48B9-855D-C4294E6F4215}" dt="2021-12-27T06:49:14.529" v="41680" actId="20577"/>
          <ac:spMkLst>
            <pc:docMk/>
            <pc:sldMk cId="1094360246" sldId="53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6:49:32.337" v="41707" actId="20577"/>
          <ac:spMkLst>
            <pc:docMk/>
            <pc:sldMk cId="1094360246" sldId="531"/>
            <ac:spMk id="67588" creationId="{FEA38F4E-CB2F-4A4D-AFA2-F72EA02067D7}"/>
          </ac:spMkLst>
        </pc:spChg>
        <pc:picChg chg="add mod">
          <ac:chgData name="lee kangwook" userId="358766d1acadafad" providerId="LiveId" clId="{F10B5B5C-6DD8-48B9-855D-C4294E6F4215}" dt="2021-12-27T07:39:08.148" v="42661" actId="1076"/>
          <ac:picMkLst>
            <pc:docMk/>
            <pc:sldMk cId="1094360246" sldId="531"/>
            <ac:picMk id="8" creationId="{C1B2097A-3530-45F2-9E92-89751EA8A67A}"/>
          </ac:picMkLst>
        </pc:picChg>
        <pc:picChg chg="add mod">
          <ac:chgData name="lee kangwook" userId="358766d1acadafad" providerId="LiveId" clId="{F10B5B5C-6DD8-48B9-855D-C4294E6F4215}" dt="2021-12-27T07:34:26.044" v="42538" actId="1036"/>
          <ac:picMkLst>
            <pc:docMk/>
            <pc:sldMk cId="1094360246" sldId="531"/>
            <ac:picMk id="11" creationId="{AA5FEED4-0035-4B74-A223-AB5B33D0EE66}"/>
          </ac:picMkLst>
        </pc:picChg>
        <pc:picChg chg="add mod">
          <ac:chgData name="lee kangwook" userId="358766d1acadafad" providerId="LiveId" clId="{F10B5B5C-6DD8-48B9-855D-C4294E6F4215}" dt="2021-12-27T07:42:14.912" v="42823" actId="1076"/>
          <ac:picMkLst>
            <pc:docMk/>
            <pc:sldMk cId="1094360246" sldId="531"/>
            <ac:picMk id="41" creationId="{CA0F09D2-EC01-400D-9287-FE9E09F012C9}"/>
          </ac:picMkLst>
        </pc:picChg>
        <pc:cxnChg chg="del">
          <ac:chgData name="lee kangwook" userId="358766d1acadafad" providerId="LiveId" clId="{F10B5B5C-6DD8-48B9-855D-C4294E6F4215}" dt="2021-12-27T06:49:42.274" v="41708" actId="478"/>
          <ac:cxnSpMkLst>
            <pc:docMk/>
            <pc:sldMk cId="1094360246" sldId="531"/>
            <ac:cxnSpMk id="6" creationId="{0EC738B9-2D16-4600-BE10-B25F7F192116}"/>
          </ac:cxnSpMkLst>
        </pc:cxnChg>
        <pc:cxnChg chg="del">
          <ac:chgData name="lee kangwook" userId="358766d1acadafad" providerId="LiveId" clId="{F10B5B5C-6DD8-48B9-855D-C4294E6F4215}" dt="2021-12-27T06:49:42.274" v="41708" actId="478"/>
          <ac:cxnSpMkLst>
            <pc:docMk/>
            <pc:sldMk cId="1094360246" sldId="531"/>
            <ac:cxnSpMk id="13" creationId="{455A965A-483C-402E-A757-89687077CABE}"/>
          </ac:cxnSpMkLst>
        </pc:cxnChg>
        <pc:cxnChg chg="add mod">
          <ac:chgData name="lee kangwook" userId="358766d1acadafad" providerId="LiveId" clId="{F10B5B5C-6DD8-48B9-855D-C4294E6F4215}" dt="2021-12-27T07:34:26.044" v="42538" actId="1036"/>
          <ac:cxnSpMkLst>
            <pc:docMk/>
            <pc:sldMk cId="1094360246" sldId="531"/>
            <ac:cxnSpMk id="15" creationId="{0A0880E2-E18D-4D23-9549-162FCA5B951D}"/>
          </ac:cxnSpMkLst>
        </pc:cxnChg>
        <pc:cxnChg chg="add mod">
          <ac:chgData name="lee kangwook" userId="358766d1acadafad" providerId="LiveId" clId="{F10B5B5C-6DD8-48B9-855D-C4294E6F4215}" dt="2021-12-27T07:38:15.699" v="42648" actId="1038"/>
          <ac:cxnSpMkLst>
            <pc:docMk/>
            <pc:sldMk cId="1094360246" sldId="531"/>
            <ac:cxnSpMk id="19" creationId="{2C77ABD6-DECA-42B0-A4DB-D810A1B0CF94}"/>
          </ac:cxnSpMkLst>
        </pc:cxnChg>
        <pc:cxnChg chg="add mod">
          <ac:chgData name="lee kangwook" userId="358766d1acadafad" providerId="LiveId" clId="{F10B5B5C-6DD8-48B9-855D-C4294E6F4215}" dt="2021-12-27T07:41:35.469" v="42809" actId="14100"/>
          <ac:cxnSpMkLst>
            <pc:docMk/>
            <pc:sldMk cId="1094360246" sldId="531"/>
            <ac:cxnSpMk id="34" creationId="{569D22CB-E4E5-4EE5-957A-A593CBED0AD0}"/>
          </ac:cxnSpMkLst>
        </pc:cxnChg>
        <pc:cxnChg chg="add mod">
          <ac:chgData name="lee kangwook" userId="358766d1acadafad" providerId="LiveId" clId="{F10B5B5C-6DD8-48B9-855D-C4294E6F4215}" dt="2021-12-27T07:41:50.394" v="42816" actId="1035"/>
          <ac:cxnSpMkLst>
            <pc:docMk/>
            <pc:sldMk cId="1094360246" sldId="531"/>
            <ac:cxnSpMk id="37" creationId="{76310141-1A3E-4A37-BBBD-2D5A26D90D44}"/>
          </ac:cxnSpMkLst>
        </pc:cxnChg>
      </pc:sldChg>
      <pc:sldChg chg="addSp delSp modSp add mod">
        <pc:chgData name="lee kangwook" userId="358766d1acadafad" providerId="LiveId" clId="{F10B5B5C-6DD8-48B9-855D-C4294E6F4215}" dt="2021-12-27T08:33:21.577" v="43962" actId="1038"/>
        <pc:sldMkLst>
          <pc:docMk/>
          <pc:sldMk cId="644614359" sldId="532"/>
        </pc:sldMkLst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" creationId="{9DD23D92-2D9F-4CBD-A9AF-B7609A56DB04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" creationId="{A65DC1D9-058E-4936-945C-4BF8A1D6BE4E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4" creationId="{9A8CF3AB-5B72-45B4-8FC6-13FF71FE2999}"/>
          </ac:spMkLst>
        </pc:spChg>
        <pc:spChg chg="mod">
          <ac:chgData name="lee kangwook" userId="358766d1acadafad" providerId="LiveId" clId="{F10B5B5C-6DD8-48B9-855D-C4294E6F4215}" dt="2021-12-27T08:17:47.219" v="43646" actId="20577"/>
          <ac:spMkLst>
            <pc:docMk/>
            <pc:sldMk cId="644614359" sldId="532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7" creationId="{E96E758E-58D7-400B-B232-D6DD2A5172D7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8" creationId="{7F3CDE41-048B-425C-B58D-88C26A9E1FF3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14" creationId="{9A870467-68C4-4F9E-ABC3-22A896318C04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5" creationId="{48D52EF3-B149-4356-B5D0-8976ABFA7A16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7" creationId="{D6D1CB82-EA42-481D-91CD-58CB5C56A3FF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18" creationId="{29ADA830-4A46-4D08-9FE2-46B8ACDE26AA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22" creationId="{14B8AB64-DAE7-4D1B-9EAA-70CD664AEEA6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3" creationId="{1308560F-6CBF-459D-A4BE-EA8BC62811BE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5" creationId="{19B0D92B-F06E-41FE-9DCB-FB55BB594479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26" creationId="{CC2B6220-8AE7-4F37-AEEC-7D6ED530A9B8}"/>
          </ac:spMkLst>
        </pc:spChg>
        <pc:spChg chg="del">
          <ac:chgData name="lee kangwook" userId="358766d1acadafad" providerId="LiveId" clId="{F10B5B5C-6DD8-48B9-855D-C4294E6F4215}" dt="2021-12-27T08:12:27.609" v="43175" actId="478"/>
          <ac:spMkLst>
            <pc:docMk/>
            <pc:sldMk cId="644614359" sldId="532"/>
            <ac:spMk id="29" creationId="{22C7F76A-3DAC-41FA-BCC3-C9A05109CB37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5" creationId="{F7949E76-628D-41A2-9078-92BFB6DD56CC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6" creationId="{3F8CF459-A5B2-49BA-94C1-C6061E3A3509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7" creationId="{4ACC9DD1-6627-48E4-AB76-9389D697FEC8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8" creationId="{0D02649B-3FE5-42A7-932D-13A2BCB221B5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39" creationId="{6F3CFD05-6B0C-41ED-816D-9201B38FB272}"/>
          </ac:spMkLst>
        </pc:spChg>
        <pc:spChg chg="add mod">
          <ac:chgData name="lee kangwook" userId="358766d1acadafad" providerId="LiveId" clId="{F10B5B5C-6DD8-48B9-855D-C4294E6F4215}" dt="2021-12-27T08:33:21.577" v="43962" actId="1038"/>
          <ac:spMkLst>
            <pc:docMk/>
            <pc:sldMk cId="644614359" sldId="532"/>
            <ac:spMk id="40" creationId="{9A2D2478-82B8-4429-8900-D375EAAEDC09}"/>
          </ac:spMkLst>
        </pc:spChg>
        <pc:spChg chg="mod">
          <ac:chgData name="lee kangwook" userId="358766d1acadafad" providerId="LiveId" clId="{F10B5B5C-6DD8-48B9-855D-C4294E6F4215}" dt="2021-12-20T03:40:39.673" v="23700" actId="20577"/>
          <ac:spMkLst>
            <pc:docMk/>
            <pc:sldMk cId="644614359" sldId="53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8:09:08.477" v="42862"/>
          <ac:spMkLst>
            <pc:docMk/>
            <pc:sldMk cId="644614359" sldId="532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7T08:12:27.609" v="43175" actId="478"/>
          <ac:cxnSpMkLst>
            <pc:docMk/>
            <pc:sldMk cId="644614359" sldId="532"/>
            <ac:cxnSpMk id="6" creationId="{0EC738B9-2D16-4600-BE10-B25F7F192116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0" creationId="{334C20A5-6C12-4F91-A9A4-AE1D8DFC65B3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2" creationId="{5EF9746D-B00B-454C-905A-E87BEC4D5866}"/>
          </ac:cxnSpMkLst>
        </pc:cxnChg>
        <pc:cxnChg chg="del">
          <ac:chgData name="lee kangwook" userId="358766d1acadafad" providerId="LiveId" clId="{F10B5B5C-6DD8-48B9-855D-C4294E6F4215}" dt="2021-12-27T08:12:27.609" v="43175" actId="478"/>
          <ac:cxnSpMkLst>
            <pc:docMk/>
            <pc:sldMk cId="644614359" sldId="532"/>
            <ac:cxnSpMk id="13" creationId="{455A965A-483C-402E-A757-89687077CABE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19" creationId="{89E42BAB-C593-4A62-9442-287967F0610C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21" creationId="{B791D669-FF18-4F8E-8559-DEC95BAA307B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27" creationId="{29B45BAC-FAAD-4EB8-B2B2-D5FEE9FD17CC}"/>
          </ac:cxnSpMkLst>
        </pc:cxnChg>
        <pc:cxnChg chg="add mod">
          <ac:chgData name="lee kangwook" userId="358766d1acadafad" providerId="LiveId" clId="{F10B5B5C-6DD8-48B9-855D-C4294E6F4215}" dt="2021-12-27T08:33:21.577" v="43962" actId="1038"/>
          <ac:cxnSpMkLst>
            <pc:docMk/>
            <pc:sldMk cId="644614359" sldId="532"/>
            <ac:cxnSpMk id="30" creationId="{F6A31956-5762-4F70-9962-FC60BCFFC262}"/>
          </ac:cxnSpMkLst>
        </pc:cxnChg>
      </pc:sldChg>
      <pc:sldChg chg="addSp delSp modSp add mod">
        <pc:chgData name="lee kangwook" userId="358766d1acadafad" providerId="LiveId" clId="{F10B5B5C-6DD8-48B9-855D-C4294E6F4215}" dt="2021-12-20T05:25:03.346" v="24584" actId="1076"/>
        <pc:sldMkLst>
          <pc:docMk/>
          <pc:sldMk cId="1350007182" sldId="533"/>
        </pc:sldMkLst>
        <pc:spChg chg="add del">
          <ac:chgData name="lee kangwook" userId="358766d1acadafad" providerId="LiveId" clId="{F10B5B5C-6DD8-48B9-855D-C4294E6F4215}" dt="2021-12-20T05:15:17.933" v="24320" actId="478"/>
          <ac:spMkLst>
            <pc:docMk/>
            <pc:sldMk cId="1350007182" sldId="533"/>
            <ac:spMk id="2" creationId="{DB4CF398-0720-48E2-8641-A43D4FA68967}"/>
          </ac:spMkLst>
        </pc:spChg>
        <pc:spChg chg="add del mod">
          <ac:chgData name="lee kangwook" userId="358766d1acadafad" providerId="LiveId" clId="{F10B5B5C-6DD8-48B9-855D-C4294E6F4215}" dt="2021-12-20T05:15:13.373" v="24319" actId="478"/>
          <ac:spMkLst>
            <pc:docMk/>
            <pc:sldMk cId="1350007182" sldId="533"/>
            <ac:spMk id="3" creationId="{E999527E-C6FD-41AA-BA89-686CE119A692}"/>
          </ac:spMkLst>
        </pc:spChg>
        <pc:spChg chg="add del">
          <ac:chgData name="lee kangwook" userId="358766d1acadafad" providerId="LiveId" clId="{F10B5B5C-6DD8-48B9-855D-C4294E6F4215}" dt="2021-12-20T05:15:17.933" v="24320" actId="478"/>
          <ac:spMkLst>
            <pc:docMk/>
            <pc:sldMk cId="1350007182" sldId="533"/>
            <ac:spMk id="12" creationId="{D2BE2D48-DE81-4DC6-9301-8C604233684D}"/>
          </ac:spMkLst>
        </pc:spChg>
        <pc:spChg chg="mod">
          <ac:chgData name="lee kangwook" userId="358766d1acadafad" providerId="LiveId" clId="{F10B5B5C-6DD8-48B9-855D-C4294E6F4215}" dt="2021-12-20T05:23:18.140" v="24579"/>
          <ac:spMkLst>
            <pc:docMk/>
            <pc:sldMk cId="1350007182" sldId="533"/>
            <ac:spMk id="13" creationId="{EA2A6D83-5B2E-4552-9D3A-4B026EE616F7}"/>
          </ac:spMkLst>
        </pc:spChg>
        <pc:spChg chg="add del mod">
          <ac:chgData name="lee kangwook" userId="358766d1acadafad" providerId="LiveId" clId="{F10B5B5C-6DD8-48B9-855D-C4294E6F4215}" dt="2021-12-20T05:15:13.373" v="24319" actId="478"/>
          <ac:spMkLst>
            <pc:docMk/>
            <pc:sldMk cId="1350007182" sldId="533"/>
            <ac:spMk id="67588" creationId="{FEA38F4E-CB2F-4A4D-AFA2-F72EA02067D7}"/>
          </ac:spMkLst>
        </pc:spChg>
        <pc:picChg chg="add del">
          <ac:chgData name="lee kangwook" userId="358766d1acadafad" providerId="LiveId" clId="{F10B5B5C-6DD8-48B9-855D-C4294E6F4215}" dt="2021-12-20T05:15:17.933" v="24320" actId="478"/>
          <ac:picMkLst>
            <pc:docMk/>
            <pc:sldMk cId="1350007182" sldId="533"/>
            <ac:picMk id="34818" creationId="{87D1FA0B-002C-420B-A466-78C5D944F449}"/>
          </ac:picMkLst>
        </pc:picChg>
        <pc:picChg chg="add del">
          <ac:chgData name="lee kangwook" userId="358766d1acadafad" providerId="LiveId" clId="{F10B5B5C-6DD8-48B9-855D-C4294E6F4215}" dt="2021-12-20T05:15:17.933" v="24320" actId="478"/>
          <ac:picMkLst>
            <pc:docMk/>
            <pc:sldMk cId="1350007182" sldId="533"/>
            <ac:picMk id="34820" creationId="{C7B0F0D2-0769-4D8D-9539-6C94A855A43E}"/>
          </ac:picMkLst>
        </pc:picChg>
        <pc:picChg chg="add mod">
          <ac:chgData name="lee kangwook" userId="358766d1acadafad" providerId="LiveId" clId="{F10B5B5C-6DD8-48B9-855D-C4294E6F4215}" dt="2021-12-20T05:25:03.346" v="24584" actId="1076"/>
          <ac:picMkLst>
            <pc:docMk/>
            <pc:sldMk cId="1350007182" sldId="533"/>
            <ac:picMk id="35842" creationId="{DF3475AB-BE7E-47EF-99BA-7202E441C508}"/>
          </ac:picMkLst>
        </pc:picChg>
      </pc:sldChg>
      <pc:sldChg chg="add del">
        <pc:chgData name="lee kangwook" userId="358766d1acadafad" providerId="LiveId" clId="{F10B5B5C-6DD8-48B9-855D-C4294E6F4215}" dt="2021-12-20T04:35:10.725" v="23706"/>
        <pc:sldMkLst>
          <pc:docMk/>
          <pc:sldMk cId="2154210714" sldId="533"/>
        </pc:sldMkLst>
      </pc:sldChg>
      <pc:sldChg chg="add del">
        <pc:chgData name="lee kangwook" userId="358766d1acadafad" providerId="LiveId" clId="{F10B5B5C-6DD8-48B9-855D-C4294E6F4215}" dt="2021-12-20T04:35:03.410" v="23704"/>
        <pc:sldMkLst>
          <pc:docMk/>
          <pc:sldMk cId="2302514273" sldId="533"/>
        </pc:sldMkLst>
      </pc:sldChg>
      <pc:sldChg chg="addSp delSp modSp add mod">
        <pc:chgData name="lee kangwook" userId="358766d1acadafad" providerId="LiveId" clId="{F10B5B5C-6DD8-48B9-855D-C4294E6F4215}" dt="2021-12-20T06:08:08.953" v="25124" actId="1076"/>
        <pc:sldMkLst>
          <pc:docMk/>
          <pc:sldMk cId="3579639773" sldId="534"/>
        </pc:sldMkLst>
        <pc:spChg chg="add mod">
          <ac:chgData name="lee kangwook" userId="358766d1acadafad" providerId="LiveId" clId="{F10B5B5C-6DD8-48B9-855D-C4294E6F4215}" dt="2021-12-20T06:07:22.252" v="25009" actId="1076"/>
          <ac:spMkLst>
            <pc:docMk/>
            <pc:sldMk cId="3579639773" sldId="534"/>
            <ac:spMk id="10" creationId="{3FFB5975-ACA9-4EF4-8CB7-8E0B229C5935}"/>
          </ac:spMkLst>
        </pc:spChg>
        <pc:spChg chg="add mod">
          <ac:chgData name="lee kangwook" userId="358766d1acadafad" providerId="LiveId" clId="{F10B5B5C-6DD8-48B9-855D-C4294E6F4215}" dt="2021-12-20T06:07:40.534" v="25068" actId="1076"/>
          <ac:spMkLst>
            <pc:docMk/>
            <pc:sldMk cId="3579639773" sldId="534"/>
            <ac:spMk id="11" creationId="{E7A9CC5F-99D9-46DB-9F6B-BC826D467A35}"/>
          </ac:spMkLst>
        </pc:spChg>
        <pc:spChg chg="add mod">
          <ac:chgData name="lee kangwook" userId="358766d1acadafad" providerId="LiveId" clId="{F10B5B5C-6DD8-48B9-855D-C4294E6F4215}" dt="2021-12-20T06:08:08.953" v="25124" actId="1076"/>
          <ac:spMkLst>
            <pc:docMk/>
            <pc:sldMk cId="3579639773" sldId="534"/>
            <ac:spMk id="12" creationId="{B5623311-768E-4A36-B1C5-3FD0063B1779}"/>
          </ac:spMkLst>
        </pc:spChg>
        <pc:spChg chg="mod">
          <ac:chgData name="lee kangwook" userId="358766d1acadafad" providerId="LiveId" clId="{F10B5B5C-6DD8-48B9-855D-C4294E6F4215}" dt="2021-12-20T06:02:48.902" v="24946"/>
          <ac:spMkLst>
            <pc:docMk/>
            <pc:sldMk cId="3579639773" sldId="534"/>
            <ac:spMk id="13" creationId="{EA2A6D83-5B2E-4552-9D3A-4B026EE616F7}"/>
          </ac:spMkLst>
        </pc:spChg>
        <pc:spChg chg="mod">
          <ac:chgData name="lee kangwook" userId="358766d1acadafad" providerId="LiveId" clId="{F10B5B5C-6DD8-48B9-855D-C4294E6F4215}" dt="2021-12-20T05:55:02.646" v="24770"/>
          <ac:spMkLst>
            <pc:docMk/>
            <pc:sldMk cId="3579639773" sldId="534"/>
            <ac:spMk id="67588" creationId="{FEA38F4E-CB2F-4A4D-AFA2-F72EA02067D7}"/>
          </ac:spMkLst>
        </pc:spChg>
        <pc:picChg chg="del mod">
          <ac:chgData name="lee kangwook" userId="358766d1acadafad" providerId="LiveId" clId="{F10B5B5C-6DD8-48B9-855D-C4294E6F4215}" dt="2021-12-20T06:01:49.601" v="24888" actId="478"/>
          <ac:picMkLst>
            <pc:docMk/>
            <pc:sldMk cId="3579639773" sldId="534"/>
            <ac:picMk id="35842" creationId="{DF3475AB-BE7E-47EF-99BA-7202E441C508}"/>
          </ac:picMkLst>
        </pc:picChg>
        <pc:picChg chg="add mod">
          <ac:chgData name="lee kangwook" userId="358766d1acadafad" providerId="LiveId" clId="{F10B5B5C-6DD8-48B9-855D-C4294E6F4215}" dt="2021-12-20T06:06:25.733" v="24985" actId="1076"/>
          <ac:picMkLst>
            <pc:docMk/>
            <pc:sldMk cId="3579639773" sldId="534"/>
            <ac:picMk id="36866" creationId="{180E6319-C3CB-4281-89E4-2BAA034CA55B}"/>
          </ac:picMkLst>
        </pc:picChg>
        <pc:picChg chg="add mod">
          <ac:chgData name="lee kangwook" userId="358766d1acadafad" providerId="LiveId" clId="{F10B5B5C-6DD8-48B9-855D-C4294E6F4215}" dt="2021-12-20T06:06:26.722" v="24986" actId="1076"/>
          <ac:picMkLst>
            <pc:docMk/>
            <pc:sldMk cId="3579639773" sldId="534"/>
            <ac:picMk id="36868" creationId="{D39DC80F-9073-40C6-B8CC-63092E4F7D27}"/>
          </ac:picMkLst>
        </pc:picChg>
        <pc:picChg chg="add mod">
          <ac:chgData name="lee kangwook" userId="358766d1acadafad" providerId="LiveId" clId="{F10B5B5C-6DD8-48B9-855D-C4294E6F4215}" dt="2021-12-20T06:06:15.180" v="24984" actId="1076"/>
          <ac:picMkLst>
            <pc:docMk/>
            <pc:sldMk cId="3579639773" sldId="534"/>
            <ac:picMk id="36870" creationId="{09EC6883-7574-4144-8DC8-9059BCFBCFFC}"/>
          </ac:picMkLst>
        </pc:picChg>
      </pc:sldChg>
      <pc:sldChg chg="addSp delSp modSp add mod">
        <pc:chgData name="lee kangwook" userId="358766d1acadafad" providerId="LiveId" clId="{F10B5B5C-6DD8-48B9-855D-C4294E6F4215}" dt="2021-12-26T05:39:05.390" v="33464" actId="14100"/>
        <pc:sldMkLst>
          <pc:docMk/>
          <pc:sldMk cId="608952055" sldId="545"/>
        </pc:sldMkLst>
        <pc:spChg chg="add mod">
          <ac:chgData name="lee kangwook" userId="358766d1acadafad" providerId="LiveId" clId="{F10B5B5C-6DD8-48B9-855D-C4294E6F4215}" dt="2021-12-26T02:05:19.113" v="29266" actId="1036"/>
          <ac:spMkLst>
            <pc:docMk/>
            <pc:sldMk cId="608952055" sldId="545"/>
            <ac:spMk id="2" creationId="{2FCC387B-4D1D-452E-B83D-CA15158BB5F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" creationId="{66A209D6-59CA-41B3-B568-A797A59F85A3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" creationId="{67D9A712-D0D0-4516-B952-57F527A152A2}"/>
          </ac:spMkLst>
        </pc:spChg>
        <pc:spChg chg="mod">
          <ac:chgData name="lee kangwook" userId="358766d1acadafad" providerId="LiveId" clId="{F10B5B5C-6DD8-48B9-855D-C4294E6F4215}" dt="2021-12-26T01:25:33.414" v="29211" actId="20577"/>
          <ac:spMkLst>
            <pc:docMk/>
            <pc:sldMk cId="608952055" sldId="545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1" creationId="{0D59D743-7B35-43DB-B94D-804420F05CCD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2" creationId="{33E9571D-97D4-4905-A64F-AD4B1B16351E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4" creationId="{85235755-FB0A-4D63-A93E-7E12848B170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5" creationId="{595A219D-07EC-430F-9D1D-67FE6DCB7FEE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16" creationId="{9FD6A427-2179-45EF-AC8A-D6D1CFF31BEB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3" creationId="{02F7EC46-B4AE-4B1B-8B82-3F07FE44D401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5" creationId="{057419DB-734A-4CD9-9E1F-5AA9515B213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6" creationId="{39FA0222-6F22-4633-A5BC-0A581C80192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8" creationId="{F13E53EA-3308-4E18-AC3F-1FC9249CF3B4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29" creationId="{0BBD4088-60AC-405F-8B6A-086C89AAACE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0" creationId="{50C93EEF-AA9C-445D-8785-D3CF36755DE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4" creationId="{D6ABAFDC-C384-4772-8A37-D5A1FEF396C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5" creationId="{F98EADE8-4F11-42D1-B0A4-B86152565E6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6" creationId="{8FBFE347-4D78-49BC-91F2-7D28BE92E95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7" creationId="{4273EBDA-5A6E-46EA-AE9D-BA8623BEBA2B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8" creationId="{D1153197-7D1A-4ADB-9043-937D44CD288D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39" creationId="{DBB1BB04-93BF-4AAA-9E22-31D8D1FD1F3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2" creationId="{BFC5279C-5805-4C54-9263-0CDA9E8D6316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3" creationId="{6655E8E0-B83B-4D26-BB68-895249538F5F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4" creationId="{C5EDA8C7-F022-4903-AD4B-2DDD05F8E03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5" creationId="{84F4B09F-C736-45E1-B10E-1755119FA6B5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6" creationId="{ED858536-1EC1-4B66-AB92-0E4F883EABB9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47" creationId="{84BCFE20-3F38-4194-85AE-C865C303D79D}"/>
          </ac:spMkLst>
        </pc:spChg>
        <pc:spChg chg="add mod">
          <ac:chgData name="lee kangwook" userId="358766d1acadafad" providerId="LiveId" clId="{F10B5B5C-6DD8-48B9-855D-C4294E6F4215}" dt="2021-12-26T02:07:22.022" v="29379" actId="14100"/>
          <ac:spMkLst>
            <pc:docMk/>
            <pc:sldMk cId="608952055" sldId="545"/>
            <ac:spMk id="52" creationId="{C6C859CF-32FD-49B1-8653-4D44D7026A34}"/>
          </ac:spMkLst>
        </pc:spChg>
        <pc:spChg chg="add mod">
          <ac:chgData name="lee kangwook" userId="358766d1acadafad" providerId="LiveId" clId="{F10B5B5C-6DD8-48B9-855D-C4294E6F4215}" dt="2021-12-26T05:39:05.390" v="33464" actId="14100"/>
          <ac:spMkLst>
            <pc:docMk/>
            <pc:sldMk cId="608952055" sldId="545"/>
            <ac:spMk id="56" creationId="{95308B1B-1A46-43A4-AE17-3AC8EEF9C517}"/>
          </ac:spMkLst>
        </pc:spChg>
        <pc:spChg chg="add mod">
          <ac:chgData name="lee kangwook" userId="358766d1acadafad" providerId="LiveId" clId="{F10B5B5C-6DD8-48B9-855D-C4294E6F4215}" dt="2021-12-26T02:07:43.138" v="29402" actId="1076"/>
          <ac:spMkLst>
            <pc:docMk/>
            <pc:sldMk cId="608952055" sldId="545"/>
            <ac:spMk id="58" creationId="{06BA26B3-E724-4299-8B72-6D443A7A3D3A}"/>
          </ac:spMkLst>
        </pc:spChg>
        <pc:spChg chg="add mod">
          <ac:chgData name="lee kangwook" userId="358766d1acadafad" providerId="LiveId" clId="{F10B5B5C-6DD8-48B9-855D-C4294E6F4215}" dt="2021-12-26T02:07:55.091" v="29411"/>
          <ac:spMkLst>
            <pc:docMk/>
            <pc:sldMk cId="608952055" sldId="545"/>
            <ac:spMk id="59" creationId="{DA303A99-192D-4B97-8A36-45A3968E66DA}"/>
          </ac:spMkLst>
        </pc:spChg>
        <pc:spChg chg="del">
          <ac:chgData name="lee kangwook" userId="358766d1acadafad" providerId="LiveId" clId="{F10B5B5C-6DD8-48B9-855D-C4294E6F4215}" dt="2021-12-26T01:06:48.364" v="28803" actId="478"/>
          <ac:spMkLst>
            <pc:docMk/>
            <pc:sldMk cId="608952055" sldId="545"/>
            <ac:spMk id="60" creationId="{F6D19574-487A-4BCC-904B-FE8DBC8D223F}"/>
          </ac:spMkLst>
        </pc:spChg>
        <pc:spChg chg="add mod">
          <ac:chgData name="lee kangwook" userId="358766d1acadafad" providerId="LiveId" clId="{F10B5B5C-6DD8-48B9-855D-C4294E6F4215}" dt="2021-12-26T02:08:03.933" v="29418" actId="20577"/>
          <ac:spMkLst>
            <pc:docMk/>
            <pc:sldMk cId="608952055" sldId="545"/>
            <ac:spMk id="61" creationId="{5C03E0D9-1A53-4970-AD88-B0F3C3DE4472}"/>
          </ac:spMkLst>
        </pc:spChg>
        <pc:spChg chg="mod">
          <ac:chgData name="lee kangwook" userId="358766d1acadafad" providerId="LiveId" clId="{F10B5B5C-6DD8-48B9-855D-C4294E6F4215}" dt="2021-12-26T01:03:49.952" v="28581"/>
          <ac:spMkLst>
            <pc:docMk/>
            <pc:sldMk cId="608952055" sldId="54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1:04:06.243" v="28636"/>
          <ac:spMkLst>
            <pc:docMk/>
            <pc:sldMk cId="608952055" sldId="545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7" creationId="{5B637BE2-3490-4742-BAB5-FFD3FDD484E9}"/>
          </ac:cxnSpMkLst>
        </pc:cxnChg>
        <pc:cxnChg chg="add del mod">
          <ac:chgData name="lee kangwook" userId="358766d1acadafad" providerId="LiveId" clId="{F10B5B5C-6DD8-48B9-855D-C4294E6F4215}" dt="2021-12-26T01:29:32.213" v="29219" actId="11529"/>
          <ac:cxnSpMkLst>
            <pc:docMk/>
            <pc:sldMk cId="608952055" sldId="545"/>
            <ac:cxnSpMk id="8" creationId="{9A7FE432-2348-4E15-B287-4C88E0387863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9" creationId="{E362722C-0CA3-415E-BEDA-35C82108534E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13" creationId="{65EA5D89-41D1-48B1-AAEA-A6DCC876DDB4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17" creationId="{F488E9A4-218D-44E3-BA24-A7DED4FD23AA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19" creationId="{010BAF9F-59B8-4D0C-82B3-9DA5D9B077F9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20" creationId="{CCB7F099-E783-446E-A53A-C9F4FA669876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21" creationId="{C6A10E9B-0A06-471D-968F-3C5671CA5BB8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31" creationId="{5927CFD5-2B79-4B54-B4EE-759DF0C6C861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32" creationId="{998E8979-60D7-46B4-9057-AAAC26EC7BD4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0" creationId="{D6D92093-4941-4F1E-9C94-84FCC24D902F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1" creationId="{39B3B60B-1A31-46D2-BCBE-DF32C746CD6B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8" creationId="{43745D03-F698-436D-B0CF-82A6829C7F03}"/>
          </ac:cxnSpMkLst>
        </pc:cxnChg>
        <pc:cxnChg chg="del">
          <ac:chgData name="lee kangwook" userId="358766d1acadafad" providerId="LiveId" clId="{F10B5B5C-6DD8-48B9-855D-C4294E6F4215}" dt="2021-12-26T01:06:48.364" v="28803" actId="478"/>
          <ac:cxnSpMkLst>
            <pc:docMk/>
            <pc:sldMk cId="608952055" sldId="545"/>
            <ac:cxnSpMk id="49" creationId="{0EBED8CF-C90D-4087-AB9D-D3B29B32BBA2}"/>
          </ac:cxnSpMkLst>
        </pc:cxnChg>
        <pc:cxnChg chg="add mod">
          <ac:chgData name="lee kangwook" userId="358766d1acadafad" providerId="LiveId" clId="{F10B5B5C-6DD8-48B9-855D-C4294E6F4215}" dt="2021-12-26T02:05:19.113" v="29266" actId="1036"/>
          <ac:cxnSpMkLst>
            <pc:docMk/>
            <pc:sldMk cId="608952055" sldId="545"/>
            <ac:cxnSpMk id="50" creationId="{9C3983F9-1B5D-48FE-9AEA-D092E166A75C}"/>
          </ac:cxnSpMkLst>
        </pc:cxnChg>
      </pc:sldChg>
      <pc:sldChg chg="delSp modSp add mod">
        <pc:chgData name="lee kangwook" userId="358766d1acadafad" providerId="LiveId" clId="{F10B5B5C-6DD8-48B9-855D-C4294E6F4215}" dt="2021-12-26T02:36:55.126" v="30771" actId="255"/>
        <pc:sldMkLst>
          <pc:docMk/>
          <pc:sldMk cId="2068777366" sldId="546"/>
        </pc:sldMkLst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2" creationId="{2FCC387B-4D1D-452E-B83D-CA15158BB5F9}"/>
          </ac:spMkLst>
        </pc:spChg>
        <pc:spChg chg="mod">
          <ac:chgData name="lee kangwook" userId="358766d1acadafad" providerId="LiveId" clId="{F10B5B5C-6DD8-48B9-855D-C4294E6F4215}" dt="2021-12-26T02:36:55.126" v="30771" actId="255"/>
          <ac:spMkLst>
            <pc:docMk/>
            <pc:sldMk cId="2068777366" sldId="546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2" creationId="{C6C859CF-32FD-49B1-8653-4D44D7026A34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6" creationId="{95308B1B-1A46-43A4-AE17-3AC8EEF9C517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8" creationId="{06BA26B3-E724-4299-8B72-6D443A7A3D3A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59" creationId="{DA303A99-192D-4B97-8A36-45A3968E66DA}"/>
          </ac:spMkLst>
        </pc:spChg>
        <pc:spChg chg="del">
          <ac:chgData name="lee kangwook" userId="358766d1acadafad" providerId="LiveId" clId="{F10B5B5C-6DD8-48B9-855D-C4294E6F4215}" dt="2021-12-26T02:17:07.086" v="29465" actId="478"/>
          <ac:spMkLst>
            <pc:docMk/>
            <pc:sldMk cId="2068777366" sldId="546"/>
            <ac:spMk id="61" creationId="{5C03E0D9-1A53-4970-AD88-B0F3C3DE4472}"/>
          </ac:spMkLst>
        </pc:spChg>
        <pc:spChg chg="mod">
          <ac:chgData name="lee kangwook" userId="358766d1acadafad" providerId="LiveId" clId="{F10B5B5C-6DD8-48B9-855D-C4294E6F4215}" dt="2021-12-26T02:27:06.865" v="29623" actId="20577"/>
          <ac:spMkLst>
            <pc:docMk/>
            <pc:sldMk cId="2068777366" sldId="54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2:27:32.252" v="29645"/>
          <ac:spMkLst>
            <pc:docMk/>
            <pc:sldMk cId="2068777366" sldId="546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17" creationId="{F488E9A4-218D-44E3-BA24-A7DED4FD23AA}"/>
          </ac:cxnSpMkLst>
        </pc:cxn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20" creationId="{CCB7F099-E783-446E-A53A-C9F4FA669876}"/>
          </ac:cxnSpMkLst>
        </pc:cxnChg>
        <pc:cxnChg chg="del">
          <ac:chgData name="lee kangwook" userId="358766d1acadafad" providerId="LiveId" clId="{F10B5B5C-6DD8-48B9-855D-C4294E6F4215}" dt="2021-12-26T02:17:07.086" v="29465" actId="478"/>
          <ac:cxnSpMkLst>
            <pc:docMk/>
            <pc:sldMk cId="2068777366" sldId="546"/>
            <ac:cxnSpMk id="50" creationId="{9C3983F9-1B5D-48FE-9AEA-D092E166A75C}"/>
          </ac:cxnSpMkLst>
        </pc:cxnChg>
      </pc:sldChg>
      <pc:sldChg chg="addSp delSp modSp add mod">
        <pc:chgData name="lee kangwook" userId="358766d1acadafad" providerId="LiveId" clId="{F10B5B5C-6DD8-48B9-855D-C4294E6F4215}" dt="2021-12-26T05:51:31.549" v="34031" actId="255"/>
        <pc:sldMkLst>
          <pc:docMk/>
          <pc:sldMk cId="3969833194" sldId="547"/>
        </pc:sldMkLst>
        <pc:spChg chg="mod">
          <ac:chgData name="lee kangwook" userId="358766d1acadafad" providerId="LiveId" clId="{F10B5B5C-6DD8-48B9-855D-C4294E6F4215}" dt="2021-12-26T02:55:07.538" v="31834" actId="1076"/>
          <ac:spMkLst>
            <pc:docMk/>
            <pc:sldMk cId="3969833194" sldId="547"/>
            <ac:spMk id="2" creationId="{4AFD83FF-0EFE-4CB0-A1CB-ABC22DC324E5}"/>
          </ac:spMkLst>
        </pc:spChg>
        <pc:spChg chg="add mod">
          <ac:chgData name="lee kangwook" userId="358766d1acadafad" providerId="LiveId" clId="{F10B5B5C-6DD8-48B9-855D-C4294E6F4215}" dt="2021-12-26T03:30:07.309" v="32076" actId="1035"/>
          <ac:spMkLst>
            <pc:docMk/>
            <pc:sldMk cId="3969833194" sldId="547"/>
            <ac:spMk id="3" creationId="{B372422B-3023-453F-B550-972EA07A6C97}"/>
          </ac:spMkLst>
        </pc:spChg>
        <pc:spChg chg="add del mod">
          <ac:chgData name="lee kangwook" userId="358766d1acadafad" providerId="LiveId" clId="{F10B5B5C-6DD8-48B9-855D-C4294E6F4215}" dt="2021-12-26T05:51:31.549" v="34031" actId="255"/>
          <ac:spMkLst>
            <pc:docMk/>
            <pc:sldMk cId="3969833194" sldId="547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02:43:44.858" v="31518" actId="1035"/>
          <ac:spMkLst>
            <pc:docMk/>
            <pc:sldMk cId="3969833194" sldId="547"/>
            <ac:spMk id="6" creationId="{F084B6CF-1A31-478D-8A74-57751C549074}"/>
          </ac:spMkLst>
        </pc:spChg>
        <pc:spChg chg="add mod">
          <ac:chgData name="lee kangwook" userId="358766d1acadafad" providerId="LiveId" clId="{F10B5B5C-6DD8-48B9-855D-C4294E6F4215}" dt="2021-12-26T02:45:46.353" v="31832" actId="20577"/>
          <ac:spMkLst>
            <pc:docMk/>
            <pc:sldMk cId="3969833194" sldId="547"/>
            <ac:spMk id="7" creationId="{B11C280D-9388-4FE8-926A-D318E2B0FA43}"/>
          </ac:spMkLst>
        </pc:spChg>
        <pc:spChg chg="add mod">
          <ac:chgData name="lee kangwook" userId="358766d1acadafad" providerId="LiveId" clId="{F10B5B5C-6DD8-48B9-855D-C4294E6F4215}" dt="2021-12-26T03:52:05.568" v="32437" actId="20577"/>
          <ac:spMkLst>
            <pc:docMk/>
            <pc:sldMk cId="3969833194" sldId="547"/>
            <ac:spMk id="9" creationId="{3FBE82B3-8FB9-4BE5-8285-C815C97AA8CD}"/>
          </ac:spMkLst>
        </pc:spChg>
        <pc:spChg chg="add mod">
          <ac:chgData name="lee kangwook" userId="358766d1acadafad" providerId="LiveId" clId="{F10B5B5C-6DD8-48B9-855D-C4294E6F4215}" dt="2021-12-26T03:30:42.464" v="32109" actId="20577"/>
          <ac:spMkLst>
            <pc:docMk/>
            <pc:sldMk cId="3969833194" sldId="547"/>
            <ac:spMk id="16" creationId="{CF1F4AF0-FB4F-4E85-BF37-1F4E7CE99EAD}"/>
          </ac:spMkLst>
        </pc:spChg>
        <pc:spChg chg="add mod">
          <ac:chgData name="lee kangwook" userId="358766d1acadafad" providerId="LiveId" clId="{F10B5B5C-6DD8-48B9-855D-C4294E6F4215}" dt="2021-12-26T03:30:56.768" v="32140" actId="20577"/>
          <ac:spMkLst>
            <pc:docMk/>
            <pc:sldMk cId="3969833194" sldId="547"/>
            <ac:spMk id="17" creationId="{D7BD0584-2CE6-4CE3-A49A-9C54E430682C}"/>
          </ac:spMkLst>
        </pc:spChg>
        <pc:spChg chg="mod">
          <ac:chgData name="lee kangwook" userId="358766d1acadafad" providerId="LiveId" clId="{F10B5B5C-6DD8-48B9-855D-C4294E6F4215}" dt="2021-12-26T02:38:36.078" v="30850" actId="20577"/>
          <ac:spMkLst>
            <pc:docMk/>
            <pc:sldMk cId="3969833194" sldId="547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2:44:05.690" v="31595" actId="20577"/>
          <ac:spMkLst>
            <pc:docMk/>
            <pc:sldMk cId="3969833194" sldId="547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8" creationId="{33F7B00A-16B2-41D0-A923-5766F32D5CDF}"/>
          </ac:cxnSpMkLst>
        </pc:cxn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11" creationId="{585E9448-D4A4-4ECD-97FF-27ABB95AFDFF}"/>
          </ac:cxnSpMkLst>
        </pc:cxnChg>
        <pc:cxnChg chg="add mod">
          <ac:chgData name="lee kangwook" userId="358766d1acadafad" providerId="LiveId" clId="{F10B5B5C-6DD8-48B9-855D-C4294E6F4215}" dt="2021-12-26T03:30:27.591" v="32077" actId="692"/>
          <ac:cxnSpMkLst>
            <pc:docMk/>
            <pc:sldMk cId="3969833194" sldId="547"/>
            <ac:cxnSpMk id="15" creationId="{546C2F6F-6EC0-4887-AB90-3ADD4A618936}"/>
          </ac:cxnSpMkLst>
        </pc:cxnChg>
      </pc:sldChg>
      <pc:sldChg chg="addSp delSp modSp add mod">
        <pc:chgData name="lee kangwook" userId="358766d1acadafad" providerId="LiveId" clId="{F10B5B5C-6DD8-48B9-855D-C4294E6F4215}" dt="2021-12-26T05:51:23.373" v="34030" actId="255"/>
        <pc:sldMkLst>
          <pc:docMk/>
          <pc:sldMk cId="2436098399" sldId="548"/>
        </pc:sldMkLst>
        <pc:spChg chg="mod">
          <ac:chgData name="lee kangwook" userId="358766d1acadafad" providerId="LiveId" clId="{F10B5B5C-6DD8-48B9-855D-C4294E6F4215}" dt="2021-12-26T04:11:40.745" v="32970" actId="20577"/>
          <ac:spMkLst>
            <pc:docMk/>
            <pc:sldMk cId="2436098399" sldId="548"/>
            <ac:spMk id="2" creationId="{4AFD83FF-0EFE-4CB0-A1CB-ABC22DC324E5}"/>
          </ac:spMkLst>
        </pc:spChg>
        <pc:spChg chg="mod">
          <ac:chgData name="lee kangwook" userId="358766d1acadafad" providerId="LiveId" clId="{F10B5B5C-6DD8-48B9-855D-C4294E6F4215}" dt="2021-12-26T03:02:08.446" v="31986" actId="1076"/>
          <ac:spMkLst>
            <pc:docMk/>
            <pc:sldMk cId="2436098399" sldId="548"/>
            <ac:spMk id="3" creationId="{5E9D2855-945E-4A56-B924-3308CB6F771A}"/>
          </ac:spMkLst>
        </pc:spChg>
        <pc:spChg chg="mod">
          <ac:chgData name="lee kangwook" userId="358766d1acadafad" providerId="LiveId" clId="{F10B5B5C-6DD8-48B9-855D-C4294E6F4215}" dt="2021-12-26T05:51:23.373" v="34030" actId="255"/>
          <ac:spMkLst>
            <pc:docMk/>
            <pc:sldMk cId="2436098399" sldId="548"/>
            <ac:spMk id="5" creationId="{BD12C81F-D881-4743-89A4-E27F063ABF63}"/>
          </ac:spMkLst>
        </pc:spChg>
        <pc:spChg chg="mod">
          <ac:chgData name="lee kangwook" userId="358766d1acadafad" providerId="LiveId" clId="{F10B5B5C-6DD8-48B9-855D-C4294E6F4215}" dt="2021-12-26T03:56:53.148" v="32757" actId="1036"/>
          <ac:spMkLst>
            <pc:docMk/>
            <pc:sldMk cId="2436098399" sldId="548"/>
            <ac:spMk id="6" creationId="{F084B6CF-1A31-478D-8A74-57751C549074}"/>
          </ac:spMkLst>
        </pc:spChg>
        <pc:spChg chg="mod">
          <ac:chgData name="lee kangwook" userId="358766d1acadafad" providerId="LiveId" clId="{F10B5B5C-6DD8-48B9-855D-C4294E6F4215}" dt="2021-12-26T03:58:15.335" v="32792"/>
          <ac:spMkLst>
            <pc:docMk/>
            <pc:sldMk cId="2436098399" sldId="548"/>
            <ac:spMk id="7" creationId="{B11C280D-9388-4FE8-926A-D318E2B0FA43}"/>
          </ac:spMkLst>
        </pc:spChg>
        <pc:spChg chg="add mod">
          <ac:chgData name="lee kangwook" userId="358766d1acadafad" providerId="LiveId" clId="{F10B5B5C-6DD8-48B9-855D-C4294E6F4215}" dt="2021-12-26T03:56:46.771" v="32752" actId="14100"/>
          <ac:spMkLst>
            <pc:docMk/>
            <pc:sldMk cId="2436098399" sldId="548"/>
            <ac:spMk id="10" creationId="{D5734921-4027-4BB8-9424-D13B417B7999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1" creationId="{DE4A169E-3656-4D34-9720-BD19DF549AE8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5" creationId="{B083758D-0A49-425F-B722-A5EA4ED973F5}"/>
          </ac:spMkLst>
        </pc:spChg>
        <pc:spChg chg="add mod">
          <ac:chgData name="lee kangwook" userId="358766d1acadafad" providerId="LiveId" clId="{F10B5B5C-6DD8-48B9-855D-C4294E6F4215}" dt="2021-12-26T03:52:33.054" v="32472" actId="1037"/>
          <ac:spMkLst>
            <pc:docMk/>
            <pc:sldMk cId="2436098399" sldId="548"/>
            <ac:spMk id="16" creationId="{B1587984-61BE-41F4-90A0-E01948B96FD9}"/>
          </ac:spMkLst>
        </pc:spChg>
        <pc:spChg chg="add del mod">
          <ac:chgData name="lee kangwook" userId="358766d1acadafad" providerId="LiveId" clId="{F10B5B5C-6DD8-48B9-855D-C4294E6F4215}" dt="2021-12-26T04:10:44.817" v="32870"/>
          <ac:spMkLst>
            <pc:docMk/>
            <pc:sldMk cId="2436098399" sldId="548"/>
            <ac:spMk id="17" creationId="{2FD3C069-DA7A-4EBF-9987-6104C4CE3BC9}"/>
          </ac:spMkLst>
        </pc:spChg>
        <pc:spChg chg="add del mod">
          <ac:chgData name="lee kangwook" userId="358766d1acadafad" providerId="LiveId" clId="{F10B5B5C-6DD8-48B9-855D-C4294E6F4215}" dt="2021-12-26T04:11:29.729" v="32966" actId="478"/>
          <ac:spMkLst>
            <pc:docMk/>
            <pc:sldMk cId="2436098399" sldId="548"/>
            <ac:spMk id="18" creationId="{7C9945CF-36DB-43BE-BB47-E629A7982E9B}"/>
          </ac:spMkLst>
        </pc:spChg>
        <pc:spChg chg="mod">
          <ac:chgData name="lee kangwook" userId="358766d1acadafad" providerId="LiveId" clId="{F10B5B5C-6DD8-48B9-855D-C4294E6F4215}" dt="2021-12-26T02:55:32.337" v="31847"/>
          <ac:spMkLst>
            <pc:docMk/>
            <pc:sldMk cId="2436098399" sldId="548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2" creationId="{246653F7-520F-4869-AE4B-ABD56AF9AD70}"/>
          </ac:cxnSpMkLst>
        </pc:cxn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3" creationId="{6EF159A1-E132-44EF-9F7B-CB331190FE59}"/>
          </ac:cxnSpMkLst>
        </pc:cxnChg>
        <pc:cxnChg chg="add mod">
          <ac:chgData name="lee kangwook" userId="358766d1acadafad" providerId="LiveId" clId="{F10B5B5C-6DD8-48B9-855D-C4294E6F4215}" dt="2021-12-26T03:52:33.054" v="32472" actId="1037"/>
          <ac:cxnSpMkLst>
            <pc:docMk/>
            <pc:sldMk cId="2436098399" sldId="548"/>
            <ac:cxnSpMk id="14" creationId="{1AB251B0-84EC-4D51-87D8-7AD795D83A1E}"/>
          </ac:cxnSpMkLst>
        </pc:cxnChg>
      </pc:sldChg>
      <pc:sldChg chg="delSp modSp add mod">
        <pc:chgData name="lee kangwook" userId="358766d1acadafad" providerId="LiveId" clId="{F10B5B5C-6DD8-48B9-855D-C4294E6F4215}" dt="2021-12-26T17:42:33.781" v="36793"/>
        <pc:sldMkLst>
          <pc:docMk/>
          <pc:sldMk cId="324269023" sldId="549"/>
        </pc:sldMkLst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2" creationId="{4AFD83FF-0EFE-4CB0-A1CB-ABC22DC324E5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3" creationId="{5E9D2855-945E-4A56-B924-3308CB6F771A}"/>
          </ac:spMkLst>
        </pc:spChg>
        <pc:spChg chg="mod">
          <ac:chgData name="lee kangwook" userId="358766d1acadafad" providerId="LiveId" clId="{F10B5B5C-6DD8-48B9-855D-C4294E6F4215}" dt="2021-12-26T05:19:09.878" v="33304"/>
          <ac:spMkLst>
            <pc:docMk/>
            <pc:sldMk cId="324269023" sldId="549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6" creationId="{F084B6CF-1A31-478D-8A74-57751C549074}"/>
          </ac:spMkLst>
        </pc:spChg>
        <pc:spChg chg="del">
          <ac:chgData name="lee kangwook" userId="358766d1acadafad" providerId="LiveId" clId="{F10B5B5C-6DD8-48B9-855D-C4294E6F4215}" dt="2021-12-26T04:10:19.159" v="32867" actId="478"/>
          <ac:spMkLst>
            <pc:docMk/>
            <pc:sldMk cId="324269023" sldId="549"/>
            <ac:spMk id="7" creationId="{B11C280D-9388-4FE8-926A-D318E2B0FA43}"/>
          </ac:spMkLst>
        </pc:spChg>
        <pc:spChg chg="mod">
          <ac:chgData name="lee kangwook" userId="358766d1acadafad" providerId="LiveId" clId="{F10B5B5C-6DD8-48B9-855D-C4294E6F4215}" dt="2021-12-26T17:42:33.781" v="36793"/>
          <ac:spMkLst>
            <pc:docMk/>
            <pc:sldMk cId="324269023" sldId="549"/>
            <ac:spMk id="10" creationId="{D5734921-4027-4BB8-9424-D13B417B7999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1" creationId="{DE4A169E-3656-4D34-9720-BD19DF549AE8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5" creationId="{B083758D-0A49-425F-B722-A5EA4ED973F5}"/>
          </ac:spMkLst>
        </pc:spChg>
        <pc:spChg chg="del">
          <ac:chgData name="lee kangwook" userId="358766d1acadafad" providerId="LiveId" clId="{F10B5B5C-6DD8-48B9-855D-C4294E6F4215}" dt="2021-12-26T04:24:34.146" v="33195" actId="478"/>
          <ac:spMkLst>
            <pc:docMk/>
            <pc:sldMk cId="324269023" sldId="549"/>
            <ac:spMk id="16" creationId="{B1587984-61BE-41F4-90A0-E01948B96FD9}"/>
          </ac:spMkLst>
        </pc:spChg>
        <pc:spChg chg="mod">
          <ac:chgData name="lee kangwook" userId="358766d1acadafad" providerId="LiveId" clId="{F10B5B5C-6DD8-48B9-855D-C4294E6F4215}" dt="2021-12-26T04:12:02.394" v="32981" actId="20577"/>
          <ac:spMkLst>
            <pc:docMk/>
            <pc:sldMk cId="324269023" sldId="549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2" creationId="{246653F7-520F-4869-AE4B-ABD56AF9AD70}"/>
          </ac:cxnSpMkLst>
        </pc:cxn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3" creationId="{6EF159A1-E132-44EF-9F7B-CB331190FE59}"/>
          </ac:cxnSpMkLst>
        </pc:cxnChg>
        <pc:cxnChg chg="del">
          <ac:chgData name="lee kangwook" userId="358766d1acadafad" providerId="LiveId" clId="{F10B5B5C-6DD8-48B9-855D-C4294E6F4215}" dt="2021-12-26T04:24:34.146" v="33195" actId="478"/>
          <ac:cxnSpMkLst>
            <pc:docMk/>
            <pc:sldMk cId="324269023" sldId="549"/>
            <ac:cxnSpMk id="14" creationId="{1AB251B0-84EC-4D51-87D8-7AD795D83A1E}"/>
          </ac:cxnSpMkLst>
        </pc:cxnChg>
      </pc:sldChg>
      <pc:sldChg chg="addSp delSp modSp add mod">
        <pc:chgData name="lee kangwook" userId="358766d1acadafad" providerId="LiveId" clId="{F10B5B5C-6DD8-48B9-855D-C4294E6F4215}" dt="2021-12-26T08:07:19.805" v="35201" actId="1076"/>
        <pc:sldMkLst>
          <pc:docMk/>
          <pc:sldMk cId="70579430" sldId="550"/>
        </pc:sldMkLst>
        <pc:spChg chg="add mod">
          <ac:chgData name="lee kangwook" userId="358766d1acadafad" providerId="LiveId" clId="{F10B5B5C-6DD8-48B9-855D-C4294E6F4215}" dt="2021-12-26T08:04:58.763" v="35029" actId="14100"/>
          <ac:spMkLst>
            <pc:docMk/>
            <pc:sldMk cId="70579430" sldId="550"/>
            <ac:spMk id="2" creationId="{99395492-D6CC-4801-9433-F65F80E4F1AE}"/>
          </ac:spMkLst>
        </pc:spChg>
        <pc:spChg chg="mod">
          <ac:chgData name="lee kangwook" userId="358766d1acadafad" providerId="LiveId" clId="{F10B5B5C-6DD8-48B9-855D-C4294E6F4215}" dt="2021-12-26T07:16:36.621" v="34155"/>
          <ac:spMkLst>
            <pc:docMk/>
            <pc:sldMk cId="70579430" sldId="550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07:25:40.582" v="34225" actId="20577"/>
          <ac:spMkLst>
            <pc:docMk/>
            <pc:sldMk cId="70579430" sldId="550"/>
            <ac:spMk id="7" creationId="{9FE24E83-0FC7-4F8C-AAAF-07DAF5724F20}"/>
          </ac:spMkLst>
        </pc:spChg>
        <pc:spChg chg="add mod">
          <ac:chgData name="lee kangwook" userId="358766d1acadafad" providerId="LiveId" clId="{F10B5B5C-6DD8-48B9-855D-C4294E6F4215}" dt="2021-12-26T07:29:01.947" v="34549" actId="255"/>
          <ac:spMkLst>
            <pc:docMk/>
            <pc:sldMk cId="70579430" sldId="550"/>
            <ac:spMk id="8" creationId="{84DC8F87-4649-4A8D-A21A-9274FBF9ACB0}"/>
          </ac:spMkLst>
        </pc:spChg>
        <pc:spChg chg="add mod">
          <ac:chgData name="lee kangwook" userId="358766d1acadafad" providerId="LiveId" clId="{F10B5B5C-6DD8-48B9-855D-C4294E6F4215}" dt="2021-12-26T07:46:56.385" v="34803" actId="255"/>
          <ac:spMkLst>
            <pc:docMk/>
            <pc:sldMk cId="70579430" sldId="550"/>
            <ac:spMk id="9" creationId="{1F7744D7-9508-45E5-9F39-304B013AB911}"/>
          </ac:spMkLst>
        </pc:spChg>
        <pc:spChg chg="del mod">
          <ac:chgData name="lee kangwook" userId="358766d1acadafad" providerId="LiveId" clId="{F10B5B5C-6DD8-48B9-855D-C4294E6F4215}" dt="2021-12-26T07:25:03.133" v="34161" actId="478"/>
          <ac:spMkLst>
            <pc:docMk/>
            <pc:sldMk cId="70579430" sldId="550"/>
            <ac:spMk id="10" creationId="{D5734921-4027-4BB8-9424-D13B417B7999}"/>
          </ac:spMkLst>
        </pc:spChg>
        <pc:spChg chg="add del mod">
          <ac:chgData name="lee kangwook" userId="358766d1acadafad" providerId="LiveId" clId="{F10B5B5C-6DD8-48B9-855D-C4294E6F4215}" dt="2021-12-26T08:06:42.668" v="35120" actId="1037"/>
          <ac:spMkLst>
            <pc:docMk/>
            <pc:sldMk cId="70579430" sldId="550"/>
            <ac:spMk id="11" creationId="{4D19D955-3A06-4E71-8C4F-D7F28F0E0BCA}"/>
          </ac:spMkLst>
        </pc:spChg>
        <pc:spChg chg="add mod">
          <ac:chgData name="lee kangwook" userId="358766d1acadafad" providerId="LiveId" clId="{F10B5B5C-6DD8-48B9-855D-C4294E6F4215}" dt="2021-12-26T08:05:20.768" v="35033" actId="14100"/>
          <ac:spMkLst>
            <pc:docMk/>
            <pc:sldMk cId="70579430" sldId="550"/>
            <ac:spMk id="12" creationId="{146C2572-A663-489A-9612-5D4132938947}"/>
          </ac:spMkLst>
        </pc:spChg>
        <pc:spChg chg="add mod">
          <ac:chgData name="lee kangwook" userId="358766d1acadafad" providerId="LiveId" clId="{F10B5B5C-6DD8-48B9-855D-C4294E6F4215}" dt="2021-12-26T08:06:48.599" v="35129" actId="1038"/>
          <ac:spMkLst>
            <pc:docMk/>
            <pc:sldMk cId="70579430" sldId="550"/>
            <ac:spMk id="17" creationId="{9078A6E8-E09B-498C-B353-335D0781032F}"/>
          </ac:spMkLst>
        </pc:spChg>
        <pc:spChg chg="add del mod">
          <ac:chgData name="lee kangwook" userId="358766d1acadafad" providerId="LiveId" clId="{F10B5B5C-6DD8-48B9-855D-C4294E6F4215}" dt="2021-12-26T07:46:20.636" v="34752"/>
          <ac:spMkLst>
            <pc:docMk/>
            <pc:sldMk cId="70579430" sldId="550"/>
            <ac:spMk id="21" creationId="{E89FEE0E-85D2-4B54-964F-AFCF499A3F02}"/>
          </ac:spMkLst>
        </pc:spChg>
        <pc:spChg chg="add del mod">
          <ac:chgData name="lee kangwook" userId="358766d1acadafad" providerId="LiveId" clId="{F10B5B5C-6DD8-48B9-855D-C4294E6F4215}" dt="2021-12-26T07:46:20.636" v="34752"/>
          <ac:spMkLst>
            <pc:docMk/>
            <pc:sldMk cId="70579430" sldId="550"/>
            <ac:spMk id="22" creationId="{048C8206-2814-4DB6-816E-8F172B316213}"/>
          </ac:spMkLst>
        </pc:spChg>
        <pc:spChg chg="add mod">
          <ac:chgData name="lee kangwook" userId="358766d1acadafad" providerId="LiveId" clId="{F10B5B5C-6DD8-48B9-855D-C4294E6F4215}" dt="2021-12-26T08:05:29.835" v="35035" actId="1076"/>
          <ac:spMkLst>
            <pc:docMk/>
            <pc:sldMk cId="70579430" sldId="550"/>
            <ac:spMk id="23" creationId="{A9A69DF0-E423-4A41-92B7-6A04DF3C34FB}"/>
          </ac:spMkLst>
        </pc:spChg>
        <pc:spChg chg="add mod">
          <ac:chgData name="lee kangwook" userId="358766d1acadafad" providerId="LiveId" clId="{F10B5B5C-6DD8-48B9-855D-C4294E6F4215}" dt="2021-12-26T08:06:11.495" v="35060" actId="14100"/>
          <ac:spMkLst>
            <pc:docMk/>
            <pc:sldMk cId="70579430" sldId="550"/>
            <ac:spMk id="31" creationId="{192E4E83-2271-4292-BFFA-0BDCDCCE58F0}"/>
          </ac:spMkLst>
        </pc:spChg>
        <pc:spChg chg="add mod">
          <ac:chgData name="lee kangwook" userId="358766d1acadafad" providerId="LiveId" clId="{F10B5B5C-6DD8-48B9-855D-C4294E6F4215}" dt="2021-12-26T08:06:53.112" v="35137" actId="1037"/>
          <ac:spMkLst>
            <pc:docMk/>
            <pc:sldMk cId="70579430" sldId="550"/>
            <ac:spMk id="35" creationId="{869C92E1-655F-4EEF-B546-C5C1BBEFB566}"/>
          </ac:spMkLst>
        </pc:spChg>
        <pc:spChg chg="add mod">
          <ac:chgData name="lee kangwook" userId="358766d1acadafad" providerId="LiveId" clId="{F10B5B5C-6DD8-48B9-855D-C4294E6F4215}" dt="2021-12-26T08:07:19.805" v="35201" actId="1076"/>
          <ac:spMkLst>
            <pc:docMk/>
            <pc:sldMk cId="70579430" sldId="550"/>
            <ac:spMk id="36" creationId="{BC01241E-49F5-4F34-812D-781A9B1DB6DE}"/>
          </ac:spMkLst>
        </pc:spChg>
        <pc:spChg chg="mod">
          <ac:chgData name="lee kangwook" userId="358766d1acadafad" providerId="LiveId" clId="{F10B5B5C-6DD8-48B9-855D-C4294E6F4215}" dt="2021-12-26T05:44:00.647" v="33523"/>
          <ac:spMkLst>
            <pc:docMk/>
            <pc:sldMk cId="70579430" sldId="550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5:48:31.137" v="33548"/>
          <ac:spMkLst>
            <pc:docMk/>
            <pc:sldMk cId="70579430" sldId="550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6T08:06:42.668" v="35120" actId="1037"/>
          <ac:cxnSpMkLst>
            <pc:docMk/>
            <pc:sldMk cId="70579430" sldId="550"/>
            <ac:cxnSpMk id="4" creationId="{99BA7AAD-63E6-4828-9D09-C41C6D03C712}"/>
          </ac:cxnSpMkLst>
        </pc:cxnChg>
        <pc:cxnChg chg="add mod">
          <ac:chgData name="lee kangwook" userId="358766d1acadafad" providerId="LiveId" clId="{F10B5B5C-6DD8-48B9-855D-C4294E6F4215}" dt="2021-12-26T08:06:42.668" v="35120" actId="1037"/>
          <ac:cxnSpMkLst>
            <pc:docMk/>
            <pc:sldMk cId="70579430" sldId="550"/>
            <ac:cxnSpMk id="14" creationId="{F9B47F1F-9798-42BA-AB4D-50448B4499BC}"/>
          </ac:cxnSpMkLst>
        </pc:cxnChg>
      </pc:sldChg>
      <pc:sldChg chg="addSp delSp modSp add mod">
        <pc:chgData name="lee kangwook" userId="358766d1acadafad" providerId="LiveId" clId="{F10B5B5C-6DD8-48B9-855D-C4294E6F4215}" dt="2021-12-26T19:44:14.981" v="36882" actId="255"/>
        <pc:sldMkLst>
          <pc:docMk/>
          <pc:sldMk cId="3171139252" sldId="551"/>
        </pc:sldMkLst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2" creationId="{571F04F0-AA3A-406F-A5A4-276BCFDCA7A5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2" creationId="{99395492-D6CC-4801-9433-F65F80E4F1AE}"/>
          </ac:spMkLst>
        </pc:spChg>
        <pc:spChg chg="add del">
          <ac:chgData name="lee kangwook" userId="358766d1acadafad" providerId="LiveId" clId="{F10B5B5C-6DD8-48B9-855D-C4294E6F4215}" dt="2021-12-26T17:21:28.816" v="36059" actId="11529"/>
          <ac:spMkLst>
            <pc:docMk/>
            <pc:sldMk cId="3171139252" sldId="551"/>
            <ac:spMk id="3" creationId="{C3133FA0-6644-4039-919F-8DAB8837B9E6}"/>
          </ac:spMkLst>
        </pc:spChg>
        <pc:spChg chg="mod">
          <ac:chgData name="lee kangwook" userId="358766d1acadafad" providerId="LiveId" clId="{F10B5B5C-6DD8-48B9-855D-C4294E6F4215}" dt="2021-12-26T19:44:14.981" v="36882" actId="255"/>
          <ac:spMkLst>
            <pc:docMk/>
            <pc:sldMk cId="3171139252" sldId="551"/>
            <ac:spMk id="5" creationId="{BD12C81F-D881-4743-89A4-E27F063ABF63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7" creationId="{2E8C35BA-BCF6-4E88-82D0-BF612BF4ECB3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7" creationId="{9FE24E83-0FC7-4F8C-AAAF-07DAF5724F20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8" creationId="{51BA31E7-526E-4462-88D5-7E6A150A113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8" creationId="{84DC8F87-4649-4A8D-A21A-9274FBF9ACB0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9" creationId="{09B84C58-0C4A-4534-856B-BD409C2A5499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9" creationId="{1F7744D7-9508-45E5-9F39-304B013AB911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0" creationId="{F0DAA27E-C6E8-4656-8D20-A17EE9CDEE92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1" creationId="{190F97A0-D025-44D5-9485-15210A1FC284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1" creationId="{4D19D955-3A06-4E71-8C4F-D7F28F0E0BCA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2" creationId="{146C2572-A663-489A-9612-5D4132938947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2" creationId="{555C8F71-6380-453C-9A2D-234508DE9446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3" creationId="{9ACBB693-BC23-41C8-94A4-AA98FFF07ACB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4" creationId="{C585DDA0-4E97-4C7A-8812-2796931B5513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5" creationId="{07520FFE-B494-42DC-B202-694BFDB598C1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6" creationId="{5393A85E-5C7D-4C31-8E9A-7D0914A4165B}"/>
          </ac:spMkLst>
        </pc:spChg>
        <pc:spChg chg="add mod">
          <ac:chgData name="lee kangwook" userId="358766d1acadafad" providerId="LiveId" clId="{F10B5B5C-6DD8-48B9-855D-C4294E6F4215}" dt="2021-12-26T17:20:37.321" v="36057" actId="1038"/>
          <ac:spMkLst>
            <pc:docMk/>
            <pc:sldMk cId="3171139252" sldId="551"/>
            <ac:spMk id="17" creationId="{30DECFC0-B731-4101-BD4C-5D3F2161F249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17" creationId="{9078A6E8-E09B-498C-B353-335D0781032F}"/>
          </ac:spMkLst>
        </pc:spChg>
        <pc:spChg chg="add del mod">
          <ac:chgData name="lee kangwook" userId="358766d1acadafad" providerId="LiveId" clId="{F10B5B5C-6DD8-48B9-855D-C4294E6F4215}" dt="2021-12-26T17:22:43.133" v="36070" actId="478"/>
          <ac:spMkLst>
            <pc:docMk/>
            <pc:sldMk cId="3171139252" sldId="551"/>
            <ac:spMk id="19" creationId="{F9F2C5D4-014E-49DD-91EC-5586BEA07B7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23" creationId="{A9A69DF0-E423-4A41-92B7-6A04DF3C34FB}"/>
          </ac:spMkLst>
        </pc:spChg>
        <pc:spChg chg="add mod">
          <ac:chgData name="lee kangwook" userId="358766d1acadafad" providerId="LiveId" clId="{F10B5B5C-6DD8-48B9-855D-C4294E6F4215}" dt="2021-12-26T17:34:48.319" v="36234" actId="1076"/>
          <ac:spMkLst>
            <pc:docMk/>
            <pc:sldMk cId="3171139252" sldId="551"/>
            <ac:spMk id="27" creationId="{239987A4-3261-4E56-9F95-E92BD64DC349}"/>
          </ac:spMkLst>
        </pc:spChg>
        <pc:spChg chg="add mod">
          <ac:chgData name="lee kangwook" userId="358766d1acadafad" providerId="LiveId" clId="{F10B5B5C-6DD8-48B9-855D-C4294E6F4215}" dt="2021-12-26T17:35:49.045" v="36345"/>
          <ac:spMkLst>
            <pc:docMk/>
            <pc:sldMk cId="3171139252" sldId="551"/>
            <ac:spMk id="28" creationId="{80AA0DC1-DC75-49CC-BCB2-9F7C507C6151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1" creationId="{192E4E83-2271-4292-BFFA-0BDCDCCE58F0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5" creationId="{869C92E1-655F-4EEF-B546-C5C1BBEFB566}"/>
          </ac:spMkLst>
        </pc:spChg>
        <pc:spChg chg="del">
          <ac:chgData name="lee kangwook" userId="358766d1acadafad" providerId="LiveId" clId="{F10B5B5C-6DD8-48B9-855D-C4294E6F4215}" dt="2021-12-26T08:22:16.408" v="35272" actId="478"/>
          <ac:spMkLst>
            <pc:docMk/>
            <pc:sldMk cId="3171139252" sldId="551"/>
            <ac:spMk id="36" creationId="{BC01241E-49F5-4F34-812D-781A9B1DB6DE}"/>
          </ac:spMkLst>
        </pc:spChg>
        <pc:spChg chg="mod">
          <ac:chgData name="lee kangwook" userId="358766d1acadafad" providerId="LiveId" clId="{F10B5B5C-6DD8-48B9-855D-C4294E6F4215}" dt="2021-12-26T08:21:49.408" v="35238" actId="20577"/>
          <ac:spMkLst>
            <pc:docMk/>
            <pc:sldMk cId="3171139252" sldId="551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08:33:12.873" v="35346"/>
          <ac:spMkLst>
            <pc:docMk/>
            <pc:sldMk cId="3171139252" sldId="551"/>
            <ac:spMk id="67588" creationId="{FEA38F4E-CB2F-4A4D-AFA2-F72EA02067D7}"/>
          </ac:spMkLst>
        </pc:spChg>
        <pc:graphicFrameChg chg="add del mod modGraphic">
          <ac:chgData name="lee kangwook" userId="358766d1acadafad" providerId="LiveId" clId="{F10B5B5C-6DD8-48B9-855D-C4294E6F4215}" dt="2021-12-26T17:23:03.158" v="36072" actId="478"/>
          <ac:graphicFrameMkLst>
            <pc:docMk/>
            <pc:sldMk cId="3171139252" sldId="551"/>
            <ac:graphicFrameMk id="4" creationId="{87FC61D7-45E9-4084-AFDA-F0107DE8EC07}"/>
          </ac:graphicFrameMkLst>
        </pc:graphicFrameChg>
        <pc:graphicFrameChg chg="add mod modGraphic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6" creationId="{CDA00523-CE75-407A-A3A8-3B613D9BE6CA}"/>
          </ac:graphicFrameMkLst>
        </pc:graphicFrameChg>
        <pc:graphicFrameChg chg="add mod modGraphic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2" creationId="{36542C76-CD24-406A-8A8A-9163CD9FD0EC}"/>
          </ac:graphicFrameMkLst>
        </pc:graphicFrameChg>
        <pc:graphicFrameChg chg="add del mod">
          <ac:chgData name="lee kangwook" userId="358766d1acadafad" providerId="LiveId" clId="{F10B5B5C-6DD8-48B9-855D-C4294E6F4215}" dt="2021-12-26T17:32:22.804" v="36126" actId="478"/>
          <ac:graphicFrameMkLst>
            <pc:docMk/>
            <pc:sldMk cId="3171139252" sldId="551"/>
            <ac:graphicFrameMk id="23" creationId="{3008D5FD-C17F-4ED8-9160-FD55CFBAD4B1}"/>
          </ac:graphicFrameMkLst>
        </pc:graphicFrameChg>
        <pc:graphicFrameChg chg="add del mod">
          <ac:chgData name="lee kangwook" userId="358766d1acadafad" providerId="LiveId" clId="{F10B5B5C-6DD8-48B9-855D-C4294E6F4215}" dt="2021-12-26T17:32:22.804" v="36126" actId="478"/>
          <ac:graphicFrameMkLst>
            <pc:docMk/>
            <pc:sldMk cId="3171139252" sldId="551"/>
            <ac:graphicFrameMk id="24" creationId="{10DB801C-CC6C-4955-915A-820850A155A1}"/>
          </ac:graphicFrameMkLst>
        </pc:graphicFrameChg>
        <pc:graphicFrameChg chg="add mod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5" creationId="{10B25653-C08E-48EB-AB34-E0C5E4A0E52B}"/>
          </ac:graphicFrameMkLst>
        </pc:graphicFrameChg>
        <pc:graphicFrameChg chg="add mod">
          <ac:chgData name="lee kangwook" userId="358766d1acadafad" providerId="LiveId" clId="{F10B5B5C-6DD8-48B9-855D-C4294E6F4215}" dt="2021-12-26T17:32:54.569" v="36157" actId="1038"/>
          <ac:graphicFrameMkLst>
            <pc:docMk/>
            <pc:sldMk cId="3171139252" sldId="551"/>
            <ac:graphicFrameMk id="26" creationId="{05A9F85D-0125-4BAF-9A6D-E57A09872F04}"/>
          </ac:graphicFrameMkLst>
        </pc:graphicFrameChg>
        <pc:cxnChg chg="del">
          <ac:chgData name="lee kangwook" userId="358766d1acadafad" providerId="LiveId" clId="{F10B5B5C-6DD8-48B9-855D-C4294E6F4215}" dt="2021-12-26T08:22:16.408" v="35272" actId="478"/>
          <ac:cxnSpMkLst>
            <pc:docMk/>
            <pc:sldMk cId="3171139252" sldId="551"/>
            <ac:cxnSpMk id="4" creationId="{99BA7AAD-63E6-4828-9D09-C41C6D03C712}"/>
          </ac:cxnSpMkLst>
        </pc:cxnChg>
        <pc:cxnChg chg="del">
          <ac:chgData name="lee kangwook" userId="358766d1acadafad" providerId="LiveId" clId="{F10B5B5C-6DD8-48B9-855D-C4294E6F4215}" dt="2021-12-26T08:22:16.408" v="35272" actId="478"/>
          <ac:cxnSpMkLst>
            <pc:docMk/>
            <pc:sldMk cId="3171139252" sldId="551"/>
            <ac:cxnSpMk id="14" creationId="{F9B47F1F-9798-42BA-AB4D-50448B4499BC}"/>
          </ac:cxnSpMkLst>
        </pc:cxnChg>
      </pc:sldChg>
      <pc:sldChg chg="addSp delSp modSp add mod">
        <pc:chgData name="lee kangwook" userId="358766d1acadafad" providerId="LiveId" clId="{F10B5B5C-6DD8-48B9-855D-C4294E6F4215}" dt="2021-12-26T19:58:09.857" v="37076" actId="20577"/>
        <pc:sldMkLst>
          <pc:docMk/>
          <pc:sldMk cId="3639286429" sldId="552"/>
        </pc:sldMkLst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" creationId="{571F04F0-AA3A-406F-A5A4-276BCFDCA7A5}"/>
          </ac:spMkLst>
        </pc:spChg>
        <pc:spChg chg="add del mod">
          <ac:chgData name="lee kangwook" userId="358766d1acadafad" providerId="LiveId" clId="{F10B5B5C-6DD8-48B9-855D-C4294E6F4215}" dt="2021-12-26T19:56:18.718" v="37064"/>
          <ac:spMkLst>
            <pc:docMk/>
            <pc:sldMk cId="3639286429" sldId="552"/>
            <ac:spMk id="3" creationId="{B2594491-58F1-4B17-B1AC-D9F7E84EB5C9}"/>
          </ac:spMkLst>
        </pc:spChg>
        <pc:spChg chg="add del mod">
          <ac:chgData name="lee kangwook" userId="358766d1acadafad" providerId="LiveId" clId="{F10B5B5C-6DD8-48B9-855D-C4294E6F4215}" dt="2021-12-26T19:57:26.034" v="37075"/>
          <ac:spMkLst>
            <pc:docMk/>
            <pc:sldMk cId="3639286429" sldId="552"/>
            <ac:spMk id="4" creationId="{DC47E2D2-2DAB-429F-B417-6B68948CD01F}"/>
          </ac:spMkLst>
        </pc:spChg>
        <pc:spChg chg="mod">
          <ac:chgData name="lee kangwook" userId="358766d1acadafad" providerId="LiveId" clId="{F10B5B5C-6DD8-48B9-855D-C4294E6F4215}" dt="2021-12-26T19:58:09.857" v="37076" actId="20577"/>
          <ac:spMkLst>
            <pc:docMk/>
            <pc:sldMk cId="3639286429" sldId="552"/>
            <ac:spMk id="5" creationId="{BD12C81F-D881-4743-89A4-E27F063ABF6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7" creationId="{2E8C35BA-BCF6-4E88-82D0-BF612BF4ECB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8" creationId="{51BA31E7-526E-4462-88D5-7E6A150A1136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9" creationId="{09B84C58-0C4A-4534-856B-BD409C2A549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0" creationId="{F0DAA27E-C6E8-4656-8D20-A17EE9CDEE92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1" creationId="{190F97A0-D025-44D5-9485-15210A1FC284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2" creationId="{555C8F71-6380-453C-9A2D-234508DE9446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3" creationId="{9ACBB693-BC23-41C8-94A4-AA98FFF07ACB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4" creationId="{C585DDA0-4E97-4C7A-8812-2796931B5513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5" creationId="{07520FFE-B494-42DC-B202-694BFDB598C1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6" creationId="{5393A85E-5C7D-4C31-8E9A-7D0914A4165B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17" creationId="{30DECFC0-B731-4101-BD4C-5D3F2161F24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7" creationId="{239987A4-3261-4E56-9F95-E92BD64DC349}"/>
          </ac:spMkLst>
        </pc:spChg>
        <pc:spChg chg="del">
          <ac:chgData name="lee kangwook" userId="358766d1acadafad" providerId="LiveId" clId="{F10B5B5C-6DD8-48B9-855D-C4294E6F4215}" dt="2021-12-26T19:43:04.968" v="36836" actId="478"/>
          <ac:spMkLst>
            <pc:docMk/>
            <pc:sldMk cId="3639286429" sldId="552"/>
            <ac:spMk id="28" creationId="{80AA0DC1-DC75-49CC-BCB2-9F7C507C6151}"/>
          </ac:spMkLst>
        </pc:spChg>
        <pc:spChg chg="mod">
          <ac:chgData name="lee kangwook" userId="358766d1acadafad" providerId="LiveId" clId="{F10B5B5C-6DD8-48B9-855D-C4294E6F4215}" dt="2021-12-26T19:48:27.342" v="37040" actId="20577"/>
          <ac:spMkLst>
            <pc:docMk/>
            <pc:sldMk cId="3639286429" sldId="552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19:42:53.247" v="36835" actId="20577"/>
          <ac:spMkLst>
            <pc:docMk/>
            <pc:sldMk cId="3639286429" sldId="552"/>
            <ac:spMk id="67588" creationId="{FEA38F4E-CB2F-4A4D-AFA2-F72EA02067D7}"/>
          </ac:spMkLst>
        </pc:sp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6" creationId="{CDA00523-CE75-407A-A3A8-3B613D9BE6CA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2" creationId="{36542C76-CD24-406A-8A8A-9163CD9FD0EC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5" creationId="{10B25653-C08E-48EB-AB34-E0C5E4A0E52B}"/>
          </ac:graphicFrameMkLst>
        </pc:graphicFrameChg>
        <pc:graphicFrameChg chg="del">
          <ac:chgData name="lee kangwook" userId="358766d1acadafad" providerId="LiveId" clId="{F10B5B5C-6DD8-48B9-855D-C4294E6F4215}" dt="2021-12-26T19:43:04.968" v="36836" actId="478"/>
          <ac:graphicFrameMkLst>
            <pc:docMk/>
            <pc:sldMk cId="3639286429" sldId="552"/>
            <ac:graphicFrameMk id="26" creationId="{05A9F85D-0125-4BAF-9A6D-E57A09872F04}"/>
          </ac:graphicFrameMkLst>
        </pc:graphicFrameChg>
      </pc:sldChg>
      <pc:sldChg chg="addSp delSp modSp add mod">
        <pc:chgData name="lee kangwook" userId="358766d1acadafad" providerId="LiveId" clId="{F10B5B5C-6DD8-48B9-855D-C4294E6F4215}" dt="2021-12-26T21:03:57.250" v="38012" actId="1035"/>
        <pc:sldMkLst>
          <pc:docMk/>
          <pc:sldMk cId="1850630265" sldId="553"/>
        </pc:sldMkLst>
        <pc:spChg chg="add mod">
          <ac:chgData name="lee kangwook" userId="358766d1acadafad" providerId="LiveId" clId="{F10B5B5C-6DD8-48B9-855D-C4294E6F4215}" dt="2021-12-26T21:01:24.395" v="37962" actId="20577"/>
          <ac:spMkLst>
            <pc:docMk/>
            <pc:sldMk cId="1850630265" sldId="553"/>
            <ac:spMk id="2" creationId="{A8DB8498-4098-4B3F-8C14-70E4EB332A85}"/>
          </ac:spMkLst>
        </pc:spChg>
        <pc:spChg chg="add del">
          <ac:chgData name="lee kangwook" userId="358766d1acadafad" providerId="LiveId" clId="{F10B5B5C-6DD8-48B9-855D-C4294E6F4215}" dt="2021-12-26T20:56:26.758" v="37746" actId="11529"/>
          <ac:spMkLst>
            <pc:docMk/>
            <pc:sldMk cId="1850630265" sldId="553"/>
            <ac:spMk id="3" creationId="{6FB2E35F-43C3-4162-8631-E10F0D30A8F9}"/>
          </ac:spMkLst>
        </pc:spChg>
        <pc:spChg chg="mod">
          <ac:chgData name="lee kangwook" userId="358766d1acadafad" providerId="LiveId" clId="{F10B5B5C-6DD8-48B9-855D-C4294E6F4215}" dt="2021-12-26T20:55:11.537" v="37741" actId="255"/>
          <ac:spMkLst>
            <pc:docMk/>
            <pc:sldMk cId="1850630265" sldId="553"/>
            <ac:spMk id="5" creationId="{08F4BE52-5FC4-4ACE-BF19-52DC889B0DEB}"/>
          </ac:spMkLst>
        </pc:spChg>
        <pc:spChg chg="del">
          <ac:chgData name="lee kangwook" userId="358766d1acadafad" providerId="LiveId" clId="{F10B5B5C-6DD8-48B9-855D-C4294E6F4215}" dt="2021-12-26T20:53:48.293" v="37553" actId="478"/>
          <ac:spMkLst>
            <pc:docMk/>
            <pc:sldMk cId="1850630265" sldId="553"/>
            <ac:spMk id="7" creationId="{76519D86-89E6-43D5-9157-07FE1BE0D850}"/>
          </ac:spMkLst>
        </pc:spChg>
        <pc:spChg chg="add mod">
          <ac:chgData name="lee kangwook" userId="358766d1acadafad" providerId="LiveId" clId="{F10B5B5C-6DD8-48B9-855D-C4294E6F4215}" dt="2021-12-26T21:02:10.360" v="37974" actId="20577"/>
          <ac:spMkLst>
            <pc:docMk/>
            <pc:sldMk cId="1850630265" sldId="553"/>
            <ac:spMk id="10" creationId="{EEDCEF97-17C7-476A-BCA8-7B78F0B31DB2}"/>
          </ac:spMkLst>
        </pc:spChg>
        <pc:spChg chg="add mod">
          <ac:chgData name="lee kangwook" userId="358766d1acadafad" providerId="LiveId" clId="{F10B5B5C-6DD8-48B9-855D-C4294E6F4215}" dt="2021-12-26T21:02:24.888" v="37982" actId="20577"/>
          <ac:spMkLst>
            <pc:docMk/>
            <pc:sldMk cId="1850630265" sldId="553"/>
            <ac:spMk id="11" creationId="{7EFBD3D7-1357-4D65-B63A-DBAFE29158B6}"/>
          </ac:spMkLst>
        </pc:spChg>
        <pc:spChg chg="add mod">
          <ac:chgData name="lee kangwook" userId="358766d1acadafad" providerId="LiveId" clId="{F10B5B5C-6DD8-48B9-855D-C4294E6F4215}" dt="2021-12-26T21:02:58.723" v="37998" actId="255"/>
          <ac:spMkLst>
            <pc:docMk/>
            <pc:sldMk cId="1850630265" sldId="553"/>
            <ac:spMk id="13" creationId="{76133166-FBCB-4748-B84F-1405B6F845AE}"/>
          </ac:spMkLst>
        </pc:spChg>
        <pc:spChg chg="add mod">
          <ac:chgData name="lee kangwook" userId="358766d1acadafad" providerId="LiveId" clId="{F10B5B5C-6DD8-48B9-855D-C4294E6F4215}" dt="2021-12-26T21:02:48.958" v="37994" actId="255"/>
          <ac:spMkLst>
            <pc:docMk/>
            <pc:sldMk cId="1850630265" sldId="553"/>
            <ac:spMk id="17" creationId="{27446D35-2F1A-4E11-8793-AFA2752A43F1}"/>
          </ac:spMkLst>
        </pc:spChg>
        <pc:spChg chg="add mod">
          <ac:chgData name="lee kangwook" userId="358766d1acadafad" providerId="LiveId" clId="{F10B5B5C-6DD8-48B9-855D-C4294E6F4215}" dt="2021-12-26T21:03:25.182" v="38007" actId="14100"/>
          <ac:spMkLst>
            <pc:docMk/>
            <pc:sldMk cId="1850630265" sldId="553"/>
            <ac:spMk id="19" creationId="{1ADF0D59-50CD-4576-BE45-B5D7355D341F}"/>
          </ac:spMkLst>
        </pc:spChg>
        <pc:spChg chg="mod">
          <ac:chgData name="lee kangwook" userId="358766d1acadafad" providerId="LiveId" clId="{F10B5B5C-6DD8-48B9-855D-C4294E6F4215}" dt="2021-12-26T20:50:25.556" v="37099" actId="20577"/>
          <ac:spMkLst>
            <pc:docMk/>
            <pc:sldMk cId="1850630265" sldId="553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6T20:51:23.756" v="37156"/>
          <ac:spMkLst>
            <pc:docMk/>
            <pc:sldMk cId="1850630265" sldId="553"/>
            <ac:spMk id="67588" creationId="{FEA38F4E-CB2F-4A4D-AFA2-F72EA02067D7}"/>
          </ac:spMkLst>
        </pc:spChg>
        <pc:picChg chg="del">
          <ac:chgData name="lee kangwook" userId="358766d1acadafad" providerId="LiveId" clId="{F10B5B5C-6DD8-48B9-855D-C4294E6F4215}" dt="2021-12-26T20:53:44.492" v="37552" actId="478"/>
          <ac:picMkLst>
            <pc:docMk/>
            <pc:sldMk cId="1850630265" sldId="553"/>
            <ac:picMk id="6" creationId="{5B7CC4C3-13B0-4F3D-A775-F05B63DDBD0B}"/>
          </ac:picMkLst>
        </pc:picChg>
        <pc:cxnChg chg="add mod">
          <ac:chgData name="lee kangwook" userId="358766d1acadafad" providerId="LiveId" clId="{F10B5B5C-6DD8-48B9-855D-C4294E6F4215}" dt="2021-12-26T20:58:02.393" v="37850" actId="1038"/>
          <ac:cxnSpMkLst>
            <pc:docMk/>
            <pc:sldMk cId="1850630265" sldId="553"/>
            <ac:cxnSpMk id="8" creationId="{E10DD9E0-D5FA-4BC4-8101-B4B9A152C8E7}"/>
          </ac:cxnSpMkLst>
        </pc:cxnChg>
        <pc:cxnChg chg="add mod">
          <ac:chgData name="lee kangwook" userId="358766d1acadafad" providerId="LiveId" clId="{F10B5B5C-6DD8-48B9-855D-C4294E6F4215}" dt="2021-12-26T20:58:02.393" v="37850" actId="1038"/>
          <ac:cxnSpMkLst>
            <pc:docMk/>
            <pc:sldMk cId="1850630265" sldId="553"/>
            <ac:cxnSpMk id="12" creationId="{34980382-AFED-433E-B105-18F419C87E60}"/>
          </ac:cxnSpMkLst>
        </pc:cxnChg>
        <pc:cxnChg chg="add mod">
          <ac:chgData name="lee kangwook" userId="358766d1acadafad" providerId="LiveId" clId="{F10B5B5C-6DD8-48B9-855D-C4294E6F4215}" dt="2021-12-26T20:58:46.308" v="37918" actId="1037"/>
          <ac:cxnSpMkLst>
            <pc:docMk/>
            <pc:sldMk cId="1850630265" sldId="553"/>
            <ac:cxnSpMk id="15" creationId="{71589AA4-127F-4146-AB96-1C631C2C180E}"/>
          </ac:cxnSpMkLst>
        </pc:cxnChg>
        <pc:cxnChg chg="add mod">
          <ac:chgData name="lee kangwook" userId="358766d1acadafad" providerId="LiveId" clId="{F10B5B5C-6DD8-48B9-855D-C4294E6F4215}" dt="2021-12-26T21:02:30.595" v="37988" actId="1037"/>
          <ac:cxnSpMkLst>
            <pc:docMk/>
            <pc:sldMk cId="1850630265" sldId="553"/>
            <ac:cxnSpMk id="20" creationId="{30EEB56C-47C8-4104-AD04-6F3C4FB1DE80}"/>
          </ac:cxnSpMkLst>
        </pc:cxnChg>
        <pc:cxnChg chg="add mod">
          <ac:chgData name="lee kangwook" userId="358766d1acadafad" providerId="LiveId" clId="{F10B5B5C-6DD8-48B9-855D-C4294E6F4215}" dt="2021-12-26T21:03:25.182" v="38007" actId="14100"/>
          <ac:cxnSpMkLst>
            <pc:docMk/>
            <pc:sldMk cId="1850630265" sldId="553"/>
            <ac:cxnSpMk id="22" creationId="{469B874E-68CF-41E5-90AA-08C430EF3FB6}"/>
          </ac:cxnSpMkLst>
        </pc:cxnChg>
        <pc:cxnChg chg="add mod">
          <ac:chgData name="lee kangwook" userId="358766d1acadafad" providerId="LiveId" clId="{F10B5B5C-6DD8-48B9-855D-C4294E6F4215}" dt="2021-12-26T21:03:25.182" v="38007" actId="14100"/>
          <ac:cxnSpMkLst>
            <pc:docMk/>
            <pc:sldMk cId="1850630265" sldId="553"/>
            <ac:cxnSpMk id="24" creationId="{ED4B861A-E5EC-44D9-8AF8-7483F33FC48B}"/>
          </ac:cxnSpMkLst>
        </pc:cxnChg>
        <pc:cxnChg chg="add mod">
          <ac:chgData name="lee kangwook" userId="358766d1acadafad" providerId="LiveId" clId="{F10B5B5C-6DD8-48B9-855D-C4294E6F4215}" dt="2021-12-26T21:03:57.250" v="38012" actId="1035"/>
          <ac:cxnSpMkLst>
            <pc:docMk/>
            <pc:sldMk cId="1850630265" sldId="553"/>
            <ac:cxnSpMk id="30" creationId="{99405017-3610-4C0E-8E73-F549EC597F08}"/>
          </ac:cxnSpMkLst>
        </pc:cxnChg>
      </pc:sldChg>
      <pc:sldChg chg="modSp add mod">
        <pc:chgData name="lee kangwook" userId="358766d1acadafad" providerId="LiveId" clId="{F10B5B5C-6DD8-48B9-855D-C4294E6F4215}" dt="2021-12-27T06:09:26.015" v="40557" actId="20577"/>
        <pc:sldMkLst>
          <pc:docMk/>
          <pc:sldMk cId="640830356" sldId="554"/>
        </pc:sldMkLst>
        <pc:spChg chg="mod">
          <ac:chgData name="lee kangwook" userId="358766d1acadafad" providerId="LiveId" clId="{F10B5B5C-6DD8-48B9-855D-C4294E6F4215}" dt="2021-12-27T06:09:26.015" v="40557" actId="20577"/>
          <ac:spMkLst>
            <pc:docMk/>
            <pc:sldMk cId="640830356" sldId="554"/>
            <ac:spMk id="5122" creationId="{C27E2777-1AD1-483A-B50E-F3081D5F176D}"/>
          </ac:spMkLst>
        </pc:spChg>
      </pc:sldChg>
      <pc:sldChg chg="add del">
        <pc:chgData name="lee kangwook" userId="358766d1acadafad" providerId="LiveId" clId="{F10B5B5C-6DD8-48B9-855D-C4294E6F4215}" dt="2021-12-26T21:16:01.995" v="38015"/>
        <pc:sldMkLst>
          <pc:docMk/>
          <pc:sldMk cId="3607319029" sldId="554"/>
        </pc:sldMkLst>
      </pc:sldChg>
      <pc:sldChg chg="addSp delSp modSp add mod">
        <pc:chgData name="lee kangwook" userId="358766d1acadafad" providerId="LiveId" clId="{F10B5B5C-6DD8-48B9-855D-C4294E6F4215}" dt="2021-12-27T06:32:32.843" v="41666" actId="1035"/>
        <pc:sldMkLst>
          <pc:docMk/>
          <pc:sldMk cId="1709794244" sldId="555"/>
        </pc:sldMkLst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" creationId="{B4314CA4-702F-49B6-9EF7-8EC345D331E6}"/>
          </ac:spMkLst>
        </pc:spChg>
        <pc:spChg chg="add mod">
          <ac:chgData name="lee kangwook" userId="358766d1acadafad" providerId="LiveId" clId="{F10B5B5C-6DD8-48B9-855D-C4294E6F4215}" dt="2021-12-27T06:16:41.770" v="41065" actId="14100"/>
          <ac:spMkLst>
            <pc:docMk/>
            <pc:sldMk cId="1709794244" sldId="555"/>
            <ac:spMk id="3" creationId="{9F9929CC-A0BC-4A26-9A69-C46A7BD4BCAC}"/>
          </ac:spMkLst>
        </pc:spChg>
        <pc:spChg chg="mod">
          <ac:chgData name="lee kangwook" userId="358766d1acadafad" providerId="LiveId" clId="{F10B5B5C-6DD8-48B9-855D-C4294E6F4215}" dt="2021-12-27T06:12:59.914" v="40863"/>
          <ac:spMkLst>
            <pc:docMk/>
            <pc:sldMk cId="1709794244" sldId="555"/>
            <ac:spMk id="5" creationId="{0710B9AF-94F4-4A97-A9F8-3A4DADC5B07C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7" creationId="{0502F993-EAA9-4D02-B22B-EC906739E011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8" creationId="{4CB851E7-A9C2-4F01-8D46-BA548F4FB100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9" creationId="{459EBD73-71ED-4989-8471-74F23EF243BB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11" creationId="{C6DE0958-7BBC-41D4-A391-124B10D2B6C5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0" creationId="{CBA4CE6D-A3B1-4A35-A326-E01E73ABC23C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1" creationId="{D18D014F-1956-44C7-921C-45D1A494AFF8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22" creationId="{F90C5E52-FEDA-42D0-9505-FDF6512873D2}"/>
          </ac:spMkLst>
        </pc:spChg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3" creationId="{BC732623-6840-4164-9EA8-402CAA798904}"/>
          </ac:spMkLst>
        </pc:spChg>
        <pc:spChg chg="add mod">
          <ac:chgData name="lee kangwook" userId="358766d1acadafad" providerId="LiveId" clId="{F10B5B5C-6DD8-48B9-855D-C4294E6F4215}" dt="2021-12-27T06:14:38.408" v="40912" actId="1036"/>
          <ac:spMkLst>
            <pc:docMk/>
            <pc:sldMk cId="1709794244" sldId="555"/>
            <ac:spMk id="25" creationId="{768E2380-CC14-4E3D-A6AB-00DAEFCB29ED}"/>
          </ac:spMkLst>
        </pc:spChg>
        <pc:spChg chg="add mod">
          <ac:chgData name="lee kangwook" userId="358766d1acadafad" providerId="LiveId" clId="{F10B5B5C-6DD8-48B9-855D-C4294E6F4215}" dt="2021-12-27T06:15:22.886" v="40927" actId="1076"/>
          <ac:spMkLst>
            <pc:docMk/>
            <pc:sldMk cId="1709794244" sldId="555"/>
            <ac:spMk id="26" creationId="{58229328-3412-4E2D-B5E3-2ADDB21E5B7B}"/>
          </ac:spMkLst>
        </pc:spChg>
        <pc:spChg chg="add mod">
          <ac:chgData name="lee kangwook" userId="358766d1acadafad" providerId="LiveId" clId="{F10B5B5C-6DD8-48B9-855D-C4294E6F4215}" dt="2021-12-27T06:32:23.938" v="41664" actId="20577"/>
          <ac:spMkLst>
            <pc:docMk/>
            <pc:sldMk cId="1709794244" sldId="555"/>
            <ac:spMk id="27" creationId="{F2002324-1284-4F1B-8514-1E6E801084F3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2" creationId="{55C343D8-4AE7-42BB-AF4B-F765080AE257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3" creationId="{DCE8220D-5947-42F4-9D4E-75F55B7B9EC8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4" creationId="{91BC049F-6A8A-4C57-AD56-7E0A51373DF4}"/>
          </ac:spMkLst>
        </pc:spChg>
        <pc:spChg chg="del">
          <ac:chgData name="lee kangwook" userId="358766d1acadafad" providerId="LiveId" clId="{F10B5B5C-6DD8-48B9-855D-C4294E6F4215}" dt="2021-12-27T06:10:19.228" v="40633" actId="478"/>
          <ac:spMkLst>
            <pc:docMk/>
            <pc:sldMk cId="1709794244" sldId="555"/>
            <ac:spMk id="35" creationId="{3B1524E7-CBEF-4F12-AEFC-85628E006ECC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6" creationId="{44C27C6C-AC28-4C07-8B63-3B5472714F33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7" creationId="{0A6BFD22-46C8-4DE4-BFD6-4201FD925D0F}"/>
          </ac:spMkLst>
        </pc:spChg>
        <pc:spChg chg="add mod">
          <ac:chgData name="lee kangwook" userId="358766d1acadafad" providerId="LiveId" clId="{F10B5B5C-6DD8-48B9-855D-C4294E6F4215}" dt="2021-12-27T06:19:59.403" v="41074" actId="1037"/>
          <ac:spMkLst>
            <pc:docMk/>
            <pc:sldMk cId="1709794244" sldId="555"/>
            <ac:spMk id="38" creationId="{EECE2AF7-3E2F-4A63-80B8-57821EBBC18D}"/>
          </ac:spMkLst>
        </pc:spChg>
        <pc:spChg chg="add mod">
          <ac:chgData name="lee kangwook" userId="358766d1acadafad" providerId="LiveId" clId="{F10B5B5C-6DD8-48B9-855D-C4294E6F4215}" dt="2021-12-27T06:16:03.581" v="41043"/>
          <ac:spMkLst>
            <pc:docMk/>
            <pc:sldMk cId="1709794244" sldId="555"/>
            <ac:spMk id="39" creationId="{8648E40C-7F31-452E-B63C-DC5DFA81C2FC}"/>
          </ac:spMkLst>
        </pc:spChg>
        <pc:spChg chg="add mod">
          <ac:chgData name="lee kangwook" userId="358766d1acadafad" providerId="LiveId" clId="{F10B5B5C-6DD8-48B9-855D-C4294E6F4215}" dt="2021-12-27T06:25:50.584" v="41163" actId="1038"/>
          <ac:spMkLst>
            <pc:docMk/>
            <pc:sldMk cId="1709794244" sldId="555"/>
            <ac:spMk id="40" creationId="{CC19C393-A732-4600-9F6C-7A04439769BE}"/>
          </ac:spMkLst>
        </pc:spChg>
        <pc:spChg chg="add mod">
          <ac:chgData name="lee kangwook" userId="358766d1acadafad" providerId="LiveId" clId="{F10B5B5C-6DD8-48B9-855D-C4294E6F4215}" dt="2021-12-27T06:25:54.117" v="41164" actId="1037"/>
          <ac:spMkLst>
            <pc:docMk/>
            <pc:sldMk cId="1709794244" sldId="555"/>
            <ac:spMk id="41" creationId="{53998604-2028-463F-8471-4CC4EC1C29E4}"/>
          </ac:spMkLst>
        </pc:spChg>
        <pc:spChg chg="add mod">
          <ac:chgData name="lee kangwook" userId="358766d1acadafad" providerId="LiveId" clId="{F10B5B5C-6DD8-48B9-855D-C4294E6F4215}" dt="2021-12-27T06:31:26.374" v="41641" actId="1038"/>
          <ac:spMkLst>
            <pc:docMk/>
            <pc:sldMk cId="1709794244" sldId="555"/>
            <ac:spMk id="42" creationId="{B149CBA5-A0DD-471B-83A9-336E75B13344}"/>
          </ac:spMkLst>
        </pc:spChg>
        <pc:spChg chg="add mod">
          <ac:chgData name="lee kangwook" userId="358766d1acadafad" providerId="LiveId" clId="{F10B5B5C-6DD8-48B9-855D-C4294E6F4215}" dt="2021-12-27T06:29:40.875" v="41490" actId="1035"/>
          <ac:spMkLst>
            <pc:docMk/>
            <pc:sldMk cId="1709794244" sldId="555"/>
            <ac:spMk id="43" creationId="{85021379-567D-4FD7-A7FC-A3D500388240}"/>
          </ac:spMkLst>
        </pc:spChg>
        <pc:spChg chg="add mod">
          <ac:chgData name="lee kangwook" userId="358766d1acadafad" providerId="LiveId" clId="{F10B5B5C-6DD8-48B9-855D-C4294E6F4215}" dt="2021-12-27T06:28:50.182" v="41482" actId="1037"/>
          <ac:spMkLst>
            <pc:docMk/>
            <pc:sldMk cId="1709794244" sldId="555"/>
            <ac:spMk id="44" creationId="{9B06AFD4-EF03-4252-81A9-B9B492BF75E7}"/>
          </ac:spMkLst>
        </pc:spChg>
        <pc:spChg chg="add mod">
          <ac:chgData name="lee kangwook" userId="358766d1acadafad" providerId="LiveId" clId="{F10B5B5C-6DD8-48B9-855D-C4294E6F4215}" dt="2021-12-27T06:26:46.179" v="41274" actId="20577"/>
          <ac:spMkLst>
            <pc:docMk/>
            <pc:sldMk cId="1709794244" sldId="555"/>
            <ac:spMk id="45" creationId="{5DD0EBCB-8C53-4E98-9E46-03BE9992E0D6}"/>
          </ac:spMkLst>
        </pc:spChg>
        <pc:spChg chg="add mod">
          <ac:chgData name="lee kangwook" userId="358766d1acadafad" providerId="LiveId" clId="{F10B5B5C-6DD8-48B9-855D-C4294E6F4215}" dt="2021-12-27T06:27:37.244" v="41396" actId="1037"/>
          <ac:spMkLst>
            <pc:docMk/>
            <pc:sldMk cId="1709794244" sldId="555"/>
            <ac:spMk id="46" creationId="{98FFCE84-D9E3-46DE-BEE8-580AB9DF525A}"/>
          </ac:spMkLst>
        </pc:spChg>
        <pc:spChg chg="add mod">
          <ac:chgData name="lee kangwook" userId="358766d1acadafad" providerId="LiveId" clId="{F10B5B5C-6DD8-48B9-855D-C4294E6F4215}" dt="2021-12-27T06:28:35.572" v="41461" actId="1037"/>
          <ac:spMkLst>
            <pc:docMk/>
            <pc:sldMk cId="1709794244" sldId="555"/>
            <ac:spMk id="49" creationId="{384E690C-4045-4879-81DB-D632D2D65F1E}"/>
          </ac:spMkLst>
        </pc:spChg>
        <pc:spChg chg="add mod">
          <ac:chgData name="lee kangwook" userId="358766d1acadafad" providerId="LiveId" clId="{F10B5B5C-6DD8-48B9-855D-C4294E6F4215}" dt="2021-12-27T06:31:35.692" v="41644" actId="1037"/>
          <ac:spMkLst>
            <pc:docMk/>
            <pc:sldMk cId="1709794244" sldId="555"/>
            <ac:spMk id="51" creationId="{DB38AC30-AAD5-4F43-BC95-328779E73691}"/>
          </ac:spMkLst>
        </pc:spChg>
        <pc:spChg chg="add del mod">
          <ac:chgData name="lee kangwook" userId="358766d1acadafad" providerId="LiveId" clId="{F10B5B5C-6DD8-48B9-855D-C4294E6F4215}" dt="2021-12-27T06:29:06.463" v="41485" actId="11529"/>
          <ac:spMkLst>
            <pc:docMk/>
            <pc:sldMk cId="1709794244" sldId="555"/>
            <ac:spMk id="55" creationId="{A839F8E5-FBC7-4953-AEDF-853DE8E5DCE1}"/>
          </ac:spMkLst>
        </pc:spChg>
        <pc:spChg chg="add mod">
          <ac:chgData name="lee kangwook" userId="358766d1acadafad" providerId="LiveId" clId="{F10B5B5C-6DD8-48B9-855D-C4294E6F4215}" dt="2021-12-27T06:30:41.286" v="41631" actId="1035"/>
          <ac:spMkLst>
            <pc:docMk/>
            <pc:sldMk cId="1709794244" sldId="555"/>
            <ac:spMk id="56" creationId="{89A4A378-742F-4CCE-BD9D-BEE5ACC73012}"/>
          </ac:spMkLst>
        </pc:spChg>
        <pc:spChg chg="add del mod">
          <ac:chgData name="lee kangwook" userId="358766d1acadafad" providerId="LiveId" clId="{F10B5B5C-6DD8-48B9-855D-C4294E6F4215}" dt="2021-12-27T06:29:31.447" v="41489" actId="767"/>
          <ac:spMkLst>
            <pc:docMk/>
            <pc:sldMk cId="1709794244" sldId="555"/>
            <ac:spMk id="61" creationId="{0D352E42-0275-4CB0-A40E-D25CD409CE25}"/>
          </ac:spMkLst>
        </pc:spChg>
        <pc:spChg chg="add mod">
          <ac:chgData name="lee kangwook" userId="358766d1acadafad" providerId="LiveId" clId="{F10B5B5C-6DD8-48B9-855D-C4294E6F4215}" dt="2021-12-27T06:30:46.149" v="41634" actId="1036"/>
          <ac:spMkLst>
            <pc:docMk/>
            <pc:sldMk cId="1709794244" sldId="555"/>
            <ac:spMk id="65" creationId="{8A8F762F-FD38-480A-AA75-77FCF0B60187}"/>
          </ac:spMkLst>
        </pc:spChg>
        <pc:spChg chg="add mod">
          <ac:chgData name="lee kangwook" userId="358766d1acadafad" providerId="LiveId" clId="{F10B5B5C-6DD8-48B9-855D-C4294E6F4215}" dt="2021-12-27T06:30:35.621" v="41626" actId="14100"/>
          <ac:spMkLst>
            <pc:docMk/>
            <pc:sldMk cId="1709794244" sldId="555"/>
            <ac:spMk id="68" creationId="{4B81E109-025E-447F-AF4D-B9D11EF03000}"/>
          </ac:spMkLst>
        </pc:spChg>
        <pc:spChg chg="add mod">
          <ac:chgData name="lee kangwook" userId="358766d1acadafad" providerId="LiveId" clId="{F10B5B5C-6DD8-48B9-855D-C4294E6F4215}" dt="2021-12-27T06:31:07.741" v="41639" actId="14100"/>
          <ac:spMkLst>
            <pc:docMk/>
            <pc:sldMk cId="1709794244" sldId="555"/>
            <ac:spMk id="69" creationId="{99F6205C-5056-4A8E-8411-2B0F1C4DF01B}"/>
          </ac:spMkLst>
        </pc:spChg>
        <pc:spChg chg="add mod">
          <ac:chgData name="lee kangwook" userId="358766d1acadafad" providerId="LiveId" clId="{F10B5B5C-6DD8-48B9-855D-C4294E6F4215}" dt="2021-12-27T06:32:32.843" v="41666" actId="1035"/>
          <ac:spMkLst>
            <pc:docMk/>
            <pc:sldMk cId="1709794244" sldId="555"/>
            <ac:spMk id="70" creationId="{442205A1-7EA6-4000-9348-77E3F24AD729}"/>
          </ac:spMkLst>
        </pc:spChg>
        <pc:spChg chg="mod">
          <ac:chgData name="lee kangwook" userId="358766d1acadafad" providerId="LiveId" clId="{F10B5B5C-6DD8-48B9-855D-C4294E6F4215}" dt="2021-12-27T06:09:44.420" v="40578" actId="20577"/>
          <ac:spMkLst>
            <pc:docMk/>
            <pc:sldMk cId="1709794244" sldId="555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6:10:10.942" v="40632" actId="20577"/>
          <ac:spMkLst>
            <pc:docMk/>
            <pc:sldMk cId="1709794244" sldId="555"/>
            <ac:spMk id="67588" creationId="{FEA38F4E-CB2F-4A4D-AFA2-F72EA02067D7}"/>
          </ac:spMkLst>
        </pc:sp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4" creationId="{C0D1E6CF-7147-474E-93F3-25C18D2B82FB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10" creationId="{6D3CB1B3-5B40-4EF2-A89D-9251ABB704B2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2" creationId="{04B61FCD-3237-4709-A6BA-2FC003EDBFCC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5" creationId="{0E75BE89-FF24-44E2-878D-A9FC2FEEDDA6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7" creationId="{C06205F5-9318-4AF3-833B-098604937D85}"/>
          </ac:cxnSpMkLst>
        </pc:cxnChg>
        <pc:cxnChg chg="add mod">
          <ac:chgData name="lee kangwook" userId="358766d1acadafad" providerId="LiveId" clId="{F10B5B5C-6DD8-48B9-855D-C4294E6F4215}" dt="2021-12-27T06:14:38.408" v="40912" actId="1036"/>
          <ac:cxnSpMkLst>
            <pc:docMk/>
            <pc:sldMk cId="1709794244" sldId="555"/>
            <ac:cxnSpMk id="19" creationId="{8FF4DEBD-E8ED-4D84-8371-B8474DA55BD3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24" creationId="{6E509ECE-558C-47FC-9A17-2CF059D415FA}"/>
          </ac:cxnSpMkLst>
        </pc:cxnChg>
        <pc:cxnChg chg="del">
          <ac:chgData name="lee kangwook" userId="358766d1acadafad" providerId="LiveId" clId="{F10B5B5C-6DD8-48B9-855D-C4294E6F4215}" dt="2021-12-27T06:10:19.228" v="40633" actId="478"/>
          <ac:cxnSpMkLst>
            <pc:docMk/>
            <pc:sldMk cId="1709794244" sldId="555"/>
            <ac:cxnSpMk id="28" creationId="{5D10D43F-A3FC-41DA-AB7B-4BC4FE6DC96F}"/>
          </ac:cxnSpMkLst>
        </pc:cxnChg>
        <pc:cxnChg chg="add mod">
          <ac:chgData name="lee kangwook" userId="358766d1acadafad" providerId="LiveId" clId="{F10B5B5C-6DD8-48B9-855D-C4294E6F4215}" dt="2021-12-27T06:27:37.244" v="41396" actId="1037"/>
          <ac:cxnSpMkLst>
            <pc:docMk/>
            <pc:sldMk cId="1709794244" sldId="555"/>
            <ac:cxnSpMk id="30" creationId="{34553E7F-3A16-40B4-B7D8-9D667664D9BE}"/>
          </ac:cxnSpMkLst>
        </pc:cxnChg>
        <pc:cxnChg chg="add mod">
          <ac:chgData name="lee kangwook" userId="358766d1acadafad" providerId="LiveId" clId="{F10B5B5C-6DD8-48B9-855D-C4294E6F4215}" dt="2021-12-27T06:28:35.572" v="41461" actId="1037"/>
          <ac:cxnSpMkLst>
            <pc:docMk/>
            <pc:sldMk cId="1709794244" sldId="555"/>
            <ac:cxnSpMk id="48" creationId="{24162BBE-2077-4AF0-82F9-F9A4602AE613}"/>
          </ac:cxnSpMkLst>
        </pc:cxnChg>
        <pc:cxnChg chg="add mod">
          <ac:chgData name="lee kangwook" userId="358766d1acadafad" providerId="LiveId" clId="{F10B5B5C-6DD8-48B9-855D-C4294E6F4215}" dt="2021-12-27T06:31:35.692" v="41644" actId="1037"/>
          <ac:cxnSpMkLst>
            <pc:docMk/>
            <pc:sldMk cId="1709794244" sldId="555"/>
            <ac:cxnSpMk id="52" creationId="{9B183D0A-6812-4A87-B564-9058F68EB5CA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54" creationId="{41BEF695-61C1-4F82-A151-04F838DDA575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58" creationId="{3B186C8A-2734-4B07-A8FB-1F1729129C66}"/>
          </ac:cxnSpMkLst>
        </pc:cxnChg>
        <pc:cxnChg chg="add mod">
          <ac:chgData name="lee kangwook" userId="358766d1acadafad" providerId="LiveId" clId="{F10B5B5C-6DD8-48B9-855D-C4294E6F4215}" dt="2021-12-27T06:31:26.374" v="41641" actId="1038"/>
          <ac:cxnSpMkLst>
            <pc:docMk/>
            <pc:sldMk cId="1709794244" sldId="555"/>
            <ac:cxnSpMk id="60" creationId="{91749EC3-C6F7-42BF-B0A8-B15EE8A309F8}"/>
          </ac:cxnSpMkLst>
        </pc:cxnChg>
        <pc:cxnChg chg="add mod">
          <ac:chgData name="lee kangwook" userId="358766d1acadafad" providerId="LiveId" clId="{F10B5B5C-6DD8-48B9-855D-C4294E6F4215}" dt="2021-12-27T06:30:41.286" v="41631" actId="1035"/>
          <ac:cxnSpMkLst>
            <pc:docMk/>
            <pc:sldMk cId="1709794244" sldId="555"/>
            <ac:cxnSpMk id="63" creationId="{90C7FFEA-FDBC-4493-BE80-536AC607B115}"/>
          </ac:cxnSpMkLst>
        </pc:cxnChg>
      </pc:sldChg>
      <pc:sldChg chg="addSp delSp modSp add mod">
        <pc:chgData name="lee kangwook" userId="358766d1acadafad" providerId="LiveId" clId="{F10B5B5C-6DD8-48B9-855D-C4294E6F4215}" dt="2021-12-27T09:17:32.291" v="44507" actId="1076"/>
        <pc:sldMkLst>
          <pc:docMk/>
          <pc:sldMk cId="2051894744" sldId="556"/>
        </pc:sldMkLst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" creationId="{B4314CA4-702F-49B6-9EF7-8EC345D331E6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" creationId="{9F9929CC-A0BC-4A26-9A69-C46A7BD4BCAC}"/>
          </ac:spMkLst>
        </pc:spChg>
        <pc:spChg chg="add mod">
          <ac:chgData name="lee kangwook" userId="358766d1acadafad" providerId="LiveId" clId="{F10B5B5C-6DD8-48B9-855D-C4294E6F4215}" dt="2021-12-27T08:51:33.211" v="44223" actId="1036"/>
          <ac:spMkLst>
            <pc:docMk/>
            <pc:sldMk cId="2051894744" sldId="556"/>
            <ac:spMk id="4" creationId="{1CBBC0D6-4AD4-4755-BB2E-F053B14BC04D}"/>
          </ac:spMkLst>
        </pc:spChg>
        <pc:spChg chg="mod">
          <ac:chgData name="lee kangwook" userId="358766d1acadafad" providerId="LiveId" clId="{F10B5B5C-6DD8-48B9-855D-C4294E6F4215}" dt="2021-12-27T08:49:49.526" v="44210" actId="20577"/>
          <ac:spMkLst>
            <pc:docMk/>
            <pc:sldMk cId="2051894744" sldId="556"/>
            <ac:spMk id="5" creationId="{0710B9AF-94F4-4A97-A9F8-3A4DADC5B07C}"/>
          </ac:spMkLst>
        </pc:spChg>
        <pc:spChg chg="add mod">
          <ac:chgData name="lee kangwook" userId="358766d1acadafad" providerId="LiveId" clId="{F10B5B5C-6DD8-48B9-855D-C4294E6F4215}" dt="2021-12-27T08:52:05.570" v="44248" actId="1037"/>
          <ac:spMkLst>
            <pc:docMk/>
            <pc:sldMk cId="2051894744" sldId="556"/>
            <ac:spMk id="13" creationId="{7C212D3B-4448-40D6-99AC-861B9CE0CAB9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3" creationId="{BC732623-6840-4164-9EA8-402CAA79890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5" creationId="{768E2380-CC14-4E3D-A6AB-00DAEFCB29ED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6" creationId="{58229328-3412-4E2D-B5E3-2ADDB21E5B7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27" creationId="{F2002324-1284-4F1B-8514-1E6E801084F3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6" creationId="{44C27C6C-AC28-4C07-8B63-3B5472714F33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7" creationId="{0A6BFD22-46C8-4DE4-BFD6-4201FD925D0F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8" creationId="{EECE2AF7-3E2F-4A63-80B8-57821EBBC18D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39" creationId="{8648E40C-7F31-452E-B63C-DC5DFA81C2FC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0" creationId="{CC19C393-A732-4600-9F6C-7A04439769BE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1" creationId="{53998604-2028-463F-8471-4CC4EC1C29E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2" creationId="{B149CBA5-A0DD-471B-83A9-336E75B13344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3" creationId="{85021379-567D-4FD7-A7FC-A3D50038824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4" creationId="{9B06AFD4-EF03-4252-81A9-B9B492BF75E7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5" creationId="{5DD0EBCB-8C53-4E98-9E46-03BE9992E0D6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6" creationId="{98FFCE84-D9E3-46DE-BEE8-580AB9DF525A}"/>
          </ac:spMkLst>
        </pc:spChg>
        <pc:spChg chg="add mod">
          <ac:chgData name="lee kangwook" userId="358766d1acadafad" providerId="LiveId" clId="{F10B5B5C-6DD8-48B9-855D-C4294E6F4215}" dt="2021-12-27T08:51:33.211" v="44223" actId="1036"/>
          <ac:spMkLst>
            <pc:docMk/>
            <pc:sldMk cId="2051894744" sldId="556"/>
            <ac:spMk id="47" creationId="{C9582876-2949-4D41-8D89-29B1DFAF344F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49" creationId="{384E690C-4045-4879-81DB-D632D2D65F1E}"/>
          </ac:spMkLst>
        </pc:spChg>
        <pc:spChg chg="add mod">
          <ac:chgData name="lee kangwook" userId="358766d1acadafad" providerId="LiveId" clId="{F10B5B5C-6DD8-48B9-855D-C4294E6F4215}" dt="2021-12-27T08:52:22.224" v="44287" actId="1037"/>
          <ac:spMkLst>
            <pc:docMk/>
            <pc:sldMk cId="2051894744" sldId="556"/>
            <ac:spMk id="50" creationId="{A2416217-5B0C-422F-87E7-8A2BDF71AC59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51" creationId="{DB38AC30-AAD5-4F43-BC95-328779E73691}"/>
          </ac:spMkLst>
        </pc:spChg>
        <pc:spChg chg="add mod">
          <ac:chgData name="lee kangwook" userId="358766d1acadafad" providerId="LiveId" clId="{F10B5B5C-6DD8-48B9-855D-C4294E6F4215}" dt="2021-12-27T08:53:02.771" v="44357" actId="1038"/>
          <ac:spMkLst>
            <pc:docMk/>
            <pc:sldMk cId="2051894744" sldId="556"/>
            <ac:spMk id="53" creationId="{CEFACDD9-A7A4-48FD-9427-96932C317355}"/>
          </ac:spMkLst>
        </pc:spChg>
        <pc:spChg chg="add mod">
          <ac:chgData name="lee kangwook" userId="358766d1acadafad" providerId="LiveId" clId="{F10B5B5C-6DD8-48B9-855D-C4294E6F4215}" dt="2021-12-27T08:53:08.034" v="44358" actId="1038"/>
          <ac:spMkLst>
            <pc:docMk/>
            <pc:sldMk cId="2051894744" sldId="556"/>
            <ac:spMk id="55" creationId="{A9042E90-1F74-4A84-AC81-F619AAA2E048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56" creationId="{89A4A378-742F-4CCE-BD9D-BEE5ACC73012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57" creationId="{828980D9-8F05-43C5-A589-A8396AD5C4F0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59" creationId="{FCF19828-028D-49A1-8ED2-8D580ECCC88F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1" creationId="{1F0B3EF3-EF55-4BC2-93CE-1BEE3BBA97AE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2" creationId="{89E752B1-E002-4541-B627-7A4EBC5C6E6D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4" creationId="{68026794-6B62-4B73-84F3-928A1D6034F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5" creationId="{8A8F762F-FD38-480A-AA75-77FCF0B60187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6" creationId="{75FE8E78-ED24-4073-95F4-2288FEBD1579}"/>
          </ac:spMkLst>
        </pc:spChg>
        <pc:spChg chg="add mod">
          <ac:chgData name="lee kangwook" userId="358766d1acadafad" providerId="LiveId" clId="{F10B5B5C-6DD8-48B9-855D-C4294E6F4215}" dt="2021-12-27T08:54:47.510" v="44482" actId="1035"/>
          <ac:spMkLst>
            <pc:docMk/>
            <pc:sldMk cId="2051894744" sldId="556"/>
            <ac:spMk id="67" creationId="{D289381F-2725-4929-A7EA-0EF5DF4CCBB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8" creationId="{4B81E109-025E-447F-AF4D-B9D11EF03000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69" creationId="{99F6205C-5056-4A8E-8411-2B0F1C4DF01B}"/>
          </ac:spMkLst>
        </pc:spChg>
        <pc:spChg chg="del">
          <ac:chgData name="lee kangwook" userId="358766d1acadafad" providerId="LiveId" clId="{F10B5B5C-6DD8-48B9-855D-C4294E6F4215}" dt="2021-12-27T08:49:13.434" v="44131" actId="478"/>
          <ac:spMkLst>
            <pc:docMk/>
            <pc:sldMk cId="2051894744" sldId="556"/>
            <ac:spMk id="70" creationId="{442205A1-7EA6-4000-9348-77E3F24AD729}"/>
          </ac:spMkLst>
        </pc:spChg>
        <pc:spChg chg="add mod">
          <ac:chgData name="lee kangwook" userId="358766d1acadafad" providerId="LiveId" clId="{F10B5B5C-6DD8-48B9-855D-C4294E6F4215}" dt="2021-12-27T08:54:58.593" v="44496" actId="1038"/>
          <ac:spMkLst>
            <pc:docMk/>
            <pc:sldMk cId="2051894744" sldId="556"/>
            <ac:spMk id="71" creationId="{71300EB4-652A-41B5-A193-2ED6BD9A6EC1}"/>
          </ac:spMkLst>
        </pc:spChg>
        <pc:spChg chg="add mod">
          <ac:chgData name="lee kangwook" userId="358766d1acadafad" providerId="LiveId" clId="{F10B5B5C-6DD8-48B9-855D-C4294E6F4215}" dt="2021-12-27T09:17:32.291" v="44507" actId="1076"/>
          <ac:spMkLst>
            <pc:docMk/>
            <pc:sldMk cId="2051894744" sldId="556"/>
            <ac:spMk id="72" creationId="{44A44335-C13B-4B50-BAA4-0040832591CB}"/>
          </ac:spMkLst>
        </pc:spChg>
        <pc:spChg chg="mod">
          <ac:chgData name="lee kangwook" userId="358766d1acadafad" providerId="LiveId" clId="{F10B5B5C-6DD8-48B9-855D-C4294E6F4215}" dt="2021-12-27T08:48:13.233" v="43986" actId="20577"/>
          <ac:spMkLst>
            <pc:docMk/>
            <pc:sldMk cId="2051894744" sldId="556"/>
            <ac:spMk id="67586" creationId="{160366C6-181B-4BFB-8391-6DD524FCDC96}"/>
          </ac:spMkLst>
        </pc:spChg>
        <pc:spChg chg="mod">
          <ac:chgData name="lee kangwook" userId="358766d1acadafad" providerId="LiveId" clId="{F10B5B5C-6DD8-48B9-855D-C4294E6F4215}" dt="2021-12-27T08:48:26.185" v="44020" actId="20577"/>
          <ac:spMkLst>
            <pc:docMk/>
            <pc:sldMk cId="2051894744" sldId="556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7T08:51:33.211" v="44223" actId="1036"/>
          <ac:cxnSpMkLst>
            <pc:docMk/>
            <pc:sldMk cId="2051894744" sldId="556"/>
            <ac:cxnSpMk id="7" creationId="{BC0FDA89-7F4D-4A4B-9A8D-C97E592386D4}"/>
          </ac:cxnSpMkLst>
        </pc:cxnChg>
        <pc:cxnChg chg="add mod">
          <ac:chgData name="lee kangwook" userId="358766d1acadafad" providerId="LiveId" clId="{F10B5B5C-6DD8-48B9-855D-C4294E6F4215}" dt="2021-12-27T08:51:33.211" v="44223" actId="1036"/>
          <ac:cxnSpMkLst>
            <pc:docMk/>
            <pc:sldMk cId="2051894744" sldId="556"/>
            <ac:cxnSpMk id="10" creationId="{36AB588C-13BC-4046-9CF5-783EDBD049E9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2" creationId="{04B61FCD-3237-4709-A6BA-2FC003EDBFCC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5" creationId="{0E75BE89-FF24-44E2-878D-A9FC2FEEDDA6}"/>
          </ac:cxnSpMkLst>
        </pc:cxnChg>
        <pc:cxnChg chg="add">
          <ac:chgData name="lee kangwook" userId="358766d1acadafad" providerId="LiveId" clId="{F10B5B5C-6DD8-48B9-855D-C4294E6F4215}" dt="2021-12-27T08:55:08.862" v="44497" actId="11529"/>
          <ac:cxnSpMkLst>
            <pc:docMk/>
            <pc:sldMk cId="2051894744" sldId="556"/>
            <ac:cxnSpMk id="16" creationId="{AD19B544-648A-4163-80A5-226599A57A32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7" creationId="{C06205F5-9318-4AF3-833B-098604937D85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19" creationId="{8FF4DEBD-E8ED-4D84-8371-B8474DA55BD3}"/>
          </ac:cxnSpMkLst>
        </pc:cxnChg>
        <pc:cxnChg chg="add mod">
          <ac:chgData name="lee kangwook" userId="358766d1acadafad" providerId="LiveId" clId="{F10B5B5C-6DD8-48B9-855D-C4294E6F4215}" dt="2021-12-27T08:55:14.284" v="44498" actId="11529"/>
          <ac:cxnSpMkLst>
            <pc:docMk/>
            <pc:sldMk cId="2051894744" sldId="556"/>
            <ac:cxnSpMk id="20" creationId="{BD4D0282-77E9-48B7-92E6-F1A82ED8B9FE}"/>
          </ac:cxnSpMkLst>
        </pc:cxnChg>
        <pc:cxnChg chg="add mod">
          <ac:chgData name="lee kangwook" userId="358766d1acadafad" providerId="LiveId" clId="{F10B5B5C-6DD8-48B9-855D-C4294E6F4215}" dt="2021-12-27T08:55:19.941" v="44499" actId="11529"/>
          <ac:cxnSpMkLst>
            <pc:docMk/>
            <pc:sldMk cId="2051894744" sldId="556"/>
            <ac:cxnSpMk id="22" creationId="{5A691678-D4F9-45CC-BBDD-CCEFA2BFD374}"/>
          </ac:cxnSpMkLst>
        </pc:cxnChg>
        <pc:cxnChg chg="add mod">
          <ac:chgData name="lee kangwook" userId="358766d1acadafad" providerId="LiveId" clId="{F10B5B5C-6DD8-48B9-855D-C4294E6F4215}" dt="2021-12-27T08:55:25.329" v="44500" actId="11529"/>
          <ac:cxnSpMkLst>
            <pc:docMk/>
            <pc:sldMk cId="2051894744" sldId="556"/>
            <ac:cxnSpMk id="28" creationId="{8A325A69-5FAB-45A6-B03E-8D9FA16DCB22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30" creationId="{34553E7F-3A16-40B4-B7D8-9D667664D9BE}"/>
          </ac:cxnSpMkLst>
        </pc:cxnChg>
        <pc:cxnChg chg="add mod">
          <ac:chgData name="lee kangwook" userId="358766d1acadafad" providerId="LiveId" clId="{F10B5B5C-6DD8-48B9-855D-C4294E6F4215}" dt="2021-12-27T08:55:30.899" v="44501" actId="11529"/>
          <ac:cxnSpMkLst>
            <pc:docMk/>
            <pc:sldMk cId="2051894744" sldId="556"/>
            <ac:cxnSpMk id="31" creationId="{68C4B359-4D44-4B91-A13D-9287C92ABEDC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48" creationId="{24162BBE-2077-4AF0-82F9-F9A4602AE613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2" creationId="{9B183D0A-6812-4A87-B564-9058F68EB5CA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4" creationId="{41BEF695-61C1-4F82-A151-04F838DDA575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58" creationId="{3B186C8A-2734-4B07-A8FB-1F1729129C66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60" creationId="{91749EC3-C6F7-42BF-B0A8-B15EE8A309F8}"/>
          </ac:cxnSpMkLst>
        </pc:cxnChg>
        <pc:cxnChg chg="del">
          <ac:chgData name="lee kangwook" userId="358766d1acadafad" providerId="LiveId" clId="{F10B5B5C-6DD8-48B9-855D-C4294E6F4215}" dt="2021-12-27T08:49:13.434" v="44131" actId="478"/>
          <ac:cxnSpMkLst>
            <pc:docMk/>
            <pc:sldMk cId="2051894744" sldId="556"/>
            <ac:cxnSpMk id="63" creationId="{90C7FFEA-FDBC-4493-BE80-536AC607B115}"/>
          </ac:cxnSpMkLst>
        </pc:cxnChg>
      </pc:sldChg>
      <pc:sldChg chg="addSp delSp modSp add mod">
        <pc:chgData name="lee kangwook" userId="358766d1acadafad" providerId="LiveId" clId="{F10B5B5C-6DD8-48B9-855D-C4294E6F4215}" dt="2021-12-27T09:49:49.695" v="45074" actId="1076"/>
        <pc:sldMkLst>
          <pc:docMk/>
          <pc:sldMk cId="2944280318" sldId="557"/>
        </pc:sldMkLst>
        <pc:spChg chg="add del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4" creationId="{1CBBC0D6-4AD4-4755-BB2E-F053B14BC04D}"/>
          </ac:spMkLst>
        </pc:spChg>
        <pc:spChg chg="mod">
          <ac:chgData name="lee kangwook" userId="358766d1acadafad" providerId="LiveId" clId="{F10B5B5C-6DD8-48B9-855D-C4294E6F4215}" dt="2021-12-27T09:20:29.943" v="44725"/>
          <ac:spMkLst>
            <pc:docMk/>
            <pc:sldMk cId="2944280318" sldId="557"/>
            <ac:spMk id="5" creationId="{0710B9AF-94F4-4A97-A9F8-3A4DADC5B07C}"/>
          </ac:spMkLst>
        </pc:spChg>
        <pc:spChg chg="add del">
          <ac:chgData name="lee kangwook" userId="358766d1acadafad" providerId="LiveId" clId="{F10B5B5C-6DD8-48B9-855D-C4294E6F4215}" dt="2021-12-27T09:22:34.551" v="44728" actId="478"/>
          <ac:spMkLst>
            <pc:docMk/>
            <pc:sldMk cId="2944280318" sldId="557"/>
            <ac:spMk id="13" creationId="{7C212D3B-4448-40D6-99AC-861B9CE0CAB9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29" creationId="{4E6AAE8E-142E-4112-A622-500A74B03F74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0" creationId="{C3A4B2C7-0CA3-4623-87C8-33B5C8EDCA48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2" creationId="{828B73FF-69DA-4C70-9532-7411CBD02E6E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3" creationId="{D9017FC6-D3AE-49BF-906C-9448D72D98F2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4" creationId="{FE36680F-6301-48DB-B7F6-CD1629673466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5" creationId="{8E9E6431-A2F8-4A01-8082-089D7BDD4451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36" creationId="{9E8F2A76-FA85-4885-946C-9F32C0FADB31}"/>
          </ac:spMkLst>
        </pc:spChg>
        <pc:spChg chg="add del">
          <ac:chgData name="lee kangwook" userId="358766d1acadafad" providerId="LiveId" clId="{F10B5B5C-6DD8-48B9-855D-C4294E6F4215}" dt="2021-12-27T09:22:53.585" v="44732" actId="478"/>
          <ac:spMkLst>
            <pc:docMk/>
            <pc:sldMk cId="2944280318" sldId="557"/>
            <ac:spMk id="47" creationId="{C9582876-2949-4D41-8D89-29B1DFAF344F}"/>
          </ac:spMkLst>
        </pc:spChg>
        <pc:spChg chg="add del">
          <ac:chgData name="lee kangwook" userId="358766d1acadafad" providerId="LiveId" clId="{F10B5B5C-6DD8-48B9-855D-C4294E6F4215}" dt="2021-12-27T09:22:34.551" v="44728" actId="478"/>
          <ac:spMkLst>
            <pc:docMk/>
            <pc:sldMk cId="2944280318" sldId="557"/>
            <ac:spMk id="50" creationId="{A2416217-5B0C-422F-87E7-8A2BDF71AC59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1" creationId="{36934729-806F-4D65-818F-FBF173ED8D26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2" creationId="{109FE04F-A7EE-4B79-8D74-50F76646AF88}"/>
          </ac:spMkLst>
        </pc:spChg>
        <pc:spChg chg="add del">
          <ac:chgData name="lee kangwook" userId="358766d1acadafad" providerId="LiveId" clId="{F10B5B5C-6DD8-48B9-855D-C4294E6F4215}" dt="2021-12-27T09:22:53.585" v="44732" actId="478"/>
          <ac:spMkLst>
            <pc:docMk/>
            <pc:sldMk cId="2944280318" sldId="557"/>
            <ac:spMk id="53" creationId="{CEFACDD9-A7A4-48FD-9427-96932C317355}"/>
          </ac:spMkLst>
        </pc:spChg>
        <pc:spChg chg="add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4" creationId="{BBFC20CC-8406-424A-B5E4-54280F66D759}"/>
          </ac:spMkLst>
        </pc:spChg>
        <pc:spChg chg="add del mod">
          <ac:chgData name="lee kangwook" userId="358766d1acadafad" providerId="LiveId" clId="{F10B5B5C-6DD8-48B9-855D-C4294E6F4215}" dt="2021-12-27T09:27:54.505" v="45072" actId="1036"/>
          <ac:spMkLst>
            <pc:docMk/>
            <pc:sldMk cId="2944280318" sldId="557"/>
            <ac:spMk id="55" creationId="{A9042E90-1F74-4A84-AC81-F619AAA2E048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57" creationId="{828980D9-8F05-43C5-A589-A8396AD5C4F0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59" creationId="{FCF19828-028D-49A1-8ED2-8D580ECCC88F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1" creationId="{1F0B3EF3-EF55-4BC2-93CE-1BEE3BBA97AE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2" creationId="{89E752B1-E002-4541-B627-7A4EBC5C6E6D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4" creationId="{68026794-6B62-4B73-84F3-928A1D6034FB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6" creationId="{75FE8E78-ED24-4073-95F4-2288FEBD1579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67" creationId="{D289381F-2725-4929-A7EA-0EF5DF4CCBB0}"/>
          </ac:spMkLst>
        </pc:spChg>
        <pc:spChg chg="add del">
          <ac:chgData name="lee kangwook" userId="358766d1acadafad" providerId="LiveId" clId="{F10B5B5C-6DD8-48B9-855D-C4294E6F4215}" dt="2021-12-27T09:22:49.002" v="44731" actId="478"/>
          <ac:spMkLst>
            <pc:docMk/>
            <pc:sldMk cId="2944280318" sldId="557"/>
            <ac:spMk id="71" creationId="{71300EB4-652A-41B5-A193-2ED6BD9A6EC1}"/>
          </ac:spMkLst>
        </pc:spChg>
        <pc:spChg chg="mod">
          <ac:chgData name="lee kangwook" userId="358766d1acadafad" providerId="LiveId" clId="{F10B5B5C-6DD8-48B9-855D-C4294E6F4215}" dt="2021-12-27T09:49:49.695" v="45074" actId="1076"/>
          <ac:spMkLst>
            <pc:docMk/>
            <pc:sldMk cId="2944280318" sldId="557"/>
            <ac:spMk id="72" creationId="{44A44335-C13B-4B50-BAA4-0040832591CB}"/>
          </ac:spMkLst>
        </pc:spChg>
        <pc:spChg chg="mod">
          <ac:chgData name="lee kangwook" userId="358766d1acadafad" providerId="LiveId" clId="{F10B5B5C-6DD8-48B9-855D-C4294E6F4215}" dt="2021-12-27T09:18:31.742" v="44523"/>
          <ac:spMkLst>
            <pc:docMk/>
            <pc:sldMk cId="2944280318" sldId="557"/>
            <ac:spMk id="67588" creationId="{FEA38F4E-CB2F-4A4D-AFA2-F72EA02067D7}"/>
          </ac:spMkLst>
        </pc:sp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6" creationId="{6739CF16-FEAE-4CA4-BC21-807EB6B227B8}"/>
          </ac:cxnSpMkLst>
        </pc:cxnChg>
        <pc:cxnChg chg="add del mod">
          <ac:chgData name="lee kangwook" userId="358766d1acadafad" providerId="LiveId" clId="{F10B5B5C-6DD8-48B9-855D-C4294E6F4215}" dt="2021-12-27T09:22:34.551" v="44728" actId="478"/>
          <ac:cxnSpMkLst>
            <pc:docMk/>
            <pc:sldMk cId="2944280318" sldId="557"/>
            <ac:cxnSpMk id="7" creationId="{BC0FDA89-7F4D-4A4B-9A8D-C97E592386D4}"/>
          </ac:cxnSpMkLst>
        </pc:cxnChg>
        <pc:cxnChg chg="add del mod">
          <ac:chgData name="lee kangwook" userId="358766d1acadafad" providerId="LiveId" clId="{F10B5B5C-6DD8-48B9-855D-C4294E6F4215}" dt="2021-12-27T09:25:55.305" v="44908" actId="11529"/>
          <ac:cxnSpMkLst>
            <pc:docMk/>
            <pc:sldMk cId="2944280318" sldId="557"/>
            <ac:cxnSpMk id="9" creationId="{9EAEFD30-8DAB-4296-B442-F6C75492DF60}"/>
          </ac:cxnSpMkLst>
        </pc:cxnChg>
        <pc:cxnChg chg="add del mod">
          <ac:chgData name="lee kangwook" userId="358766d1acadafad" providerId="LiveId" clId="{F10B5B5C-6DD8-48B9-855D-C4294E6F4215}" dt="2021-12-27T09:22:34.551" v="44728" actId="478"/>
          <ac:cxnSpMkLst>
            <pc:docMk/>
            <pc:sldMk cId="2944280318" sldId="557"/>
            <ac:cxnSpMk id="10" creationId="{36AB588C-13BC-4046-9CF5-783EDBD049E9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2" creationId="{4B2B65E5-0A9C-484C-9C5B-6F1AA2DC0FC9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5" creationId="{6672ED05-C6AD-4D96-BAF2-99603E8CAC62}"/>
          </ac:cxnSpMkLst>
        </pc:cxnChg>
        <pc:cxnChg chg="add del mod">
          <ac:chgData name="lee kangwook" userId="358766d1acadafad" providerId="LiveId" clId="{F10B5B5C-6DD8-48B9-855D-C4294E6F4215}" dt="2021-12-27T09:22:56.052" v="44733" actId="478"/>
          <ac:cxnSpMkLst>
            <pc:docMk/>
            <pc:sldMk cId="2944280318" sldId="557"/>
            <ac:cxnSpMk id="16" creationId="{AD19B544-648A-4163-80A5-226599A57A32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18" creationId="{3F827536-B41C-4347-8AAC-BAF2B99D25CF}"/>
          </ac:cxnSpMkLst>
        </pc:cxnChg>
        <pc:cxnChg chg="add del">
          <ac:chgData name="lee kangwook" userId="358766d1acadafad" providerId="LiveId" clId="{F10B5B5C-6DD8-48B9-855D-C4294E6F4215}" dt="2021-12-27T09:22:53.585" v="44732" actId="478"/>
          <ac:cxnSpMkLst>
            <pc:docMk/>
            <pc:sldMk cId="2944280318" sldId="557"/>
            <ac:cxnSpMk id="20" creationId="{BD4D0282-77E9-48B7-92E6-F1A82ED8B9FE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21" creationId="{DDBBA988-7B76-432C-8926-DC99FAAF22C1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22" creationId="{5A691678-D4F9-45CC-BBDD-CCEFA2BFD374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28" creationId="{8A325A69-5FAB-45A6-B03E-8D9FA16DCB22}"/>
          </ac:cxnSpMkLst>
        </pc:cxnChg>
        <pc:cxnChg chg="add del">
          <ac:chgData name="lee kangwook" userId="358766d1acadafad" providerId="LiveId" clId="{F10B5B5C-6DD8-48B9-855D-C4294E6F4215}" dt="2021-12-27T09:22:49.002" v="44731" actId="478"/>
          <ac:cxnSpMkLst>
            <pc:docMk/>
            <pc:sldMk cId="2944280318" sldId="557"/>
            <ac:cxnSpMk id="31" creationId="{68C4B359-4D44-4B91-A13D-9287C92ABEDC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48" creationId="{4E3C6C57-2ACB-4324-A1CD-43C376F71AEF}"/>
          </ac:cxnSpMkLst>
        </pc:cxnChg>
        <pc:cxnChg chg="add mod">
          <ac:chgData name="lee kangwook" userId="358766d1acadafad" providerId="LiveId" clId="{F10B5B5C-6DD8-48B9-855D-C4294E6F4215}" dt="2021-12-27T09:27:54.505" v="45072" actId="1036"/>
          <ac:cxnSpMkLst>
            <pc:docMk/>
            <pc:sldMk cId="2944280318" sldId="557"/>
            <ac:cxnSpMk id="49" creationId="{054ABF35-6501-4358-A89E-AF17EFB9F0D9}"/>
          </ac:cxnSpMkLst>
        </pc:cxnChg>
      </pc:sldChg>
      <pc:sldChg chg="new del">
        <pc:chgData name="lee kangwook" userId="358766d1acadafad" providerId="LiveId" clId="{F10B5B5C-6DD8-48B9-855D-C4294E6F4215}" dt="2022-01-28T07:42:39.862" v="45076" actId="47"/>
        <pc:sldMkLst>
          <pc:docMk/>
          <pc:sldMk cId="2217850817" sldId="559"/>
        </pc:sldMkLst>
      </pc:sldChg>
    </pc:docChg>
  </pc:docChgLst>
  <pc:docChgLst>
    <pc:chgData name="lee kangwook" userId="358766d1acadafad" providerId="LiveId" clId="{DD464C41-C530-8541-B7DE-571194A8E63B}"/>
    <pc:docChg chg="addSld modSld">
      <pc:chgData name="lee kangwook" userId="358766d1acadafad" providerId="LiveId" clId="{DD464C41-C530-8541-B7DE-571194A8E63B}" dt="2022-09-03T03:37:23.578" v="192" actId="20577"/>
      <pc:docMkLst>
        <pc:docMk/>
      </pc:docMkLst>
      <pc:sldChg chg="modSp add mod">
        <pc:chgData name="lee kangwook" userId="358766d1acadafad" providerId="LiveId" clId="{DD464C41-C530-8541-B7DE-571194A8E63B}" dt="2022-09-03T03:37:23.578" v="192" actId="20577"/>
        <pc:sldMkLst>
          <pc:docMk/>
          <pc:sldMk cId="228389897" sldId="612"/>
        </pc:sldMkLst>
        <pc:spChg chg="mod">
          <ac:chgData name="lee kangwook" userId="358766d1acadafad" providerId="LiveId" clId="{DD464C41-C530-8541-B7DE-571194A8E63B}" dt="2022-09-03T03:37:23.578" v="192" actId="20577"/>
          <ac:spMkLst>
            <pc:docMk/>
            <pc:sldMk cId="228389897" sldId="612"/>
            <ac:spMk id="5" creationId="{BD12C81F-D881-4743-89A4-E27F063ABF63}"/>
          </ac:spMkLst>
        </pc:spChg>
        <pc:spChg chg="mod">
          <ac:chgData name="lee kangwook" userId="358766d1acadafad" providerId="LiveId" clId="{DD464C41-C530-8541-B7DE-571194A8E63B}" dt="2022-09-03T03:36:28.498" v="59" actId="20577"/>
          <ac:spMkLst>
            <pc:docMk/>
            <pc:sldMk cId="228389897" sldId="612"/>
            <ac:spMk id="67588" creationId="{FEA38F4E-CB2F-4A4D-AFA2-F72EA02067D7}"/>
          </ac:spMkLst>
        </pc:spChg>
      </pc:sldChg>
    </pc:docChg>
  </pc:docChgLst>
  <pc:docChgLst>
    <pc:chgData name="lee kangwook" userId="358766d1acadafad" providerId="LiveId" clId="{E5E1D81C-3FE4-9040-B0DD-F1CA7D9F9C19}"/>
    <pc:docChg chg="undo custSel addSld delSld modSld sldOrd">
      <pc:chgData name="lee kangwook" userId="358766d1acadafad" providerId="LiveId" clId="{E5E1D81C-3FE4-9040-B0DD-F1CA7D9F9C19}" dt="2022-08-15T06:27:23.287" v="729" actId="20577"/>
      <pc:docMkLst>
        <pc:docMk/>
      </pc:docMkLst>
      <pc:sldChg chg="ord">
        <pc:chgData name="lee kangwook" userId="358766d1acadafad" providerId="LiveId" clId="{E5E1D81C-3FE4-9040-B0DD-F1CA7D9F9C19}" dt="2022-08-14T03:20:23.166" v="110" actId="20578"/>
        <pc:sldMkLst>
          <pc:docMk/>
          <pc:sldMk cId="0" sldId="371"/>
        </pc:sldMkLst>
      </pc:sldChg>
      <pc:sldChg chg="ord">
        <pc:chgData name="lee kangwook" userId="358766d1acadafad" providerId="LiveId" clId="{E5E1D81C-3FE4-9040-B0DD-F1CA7D9F9C19}" dt="2022-08-14T01:36:29.475" v="1" actId="20578"/>
        <pc:sldMkLst>
          <pc:docMk/>
          <pc:sldMk cId="0" sldId="449"/>
        </pc:sldMkLst>
      </pc:sldChg>
      <pc:sldChg chg="addSp delSp modSp add mod">
        <pc:chgData name="lee kangwook" userId="358766d1acadafad" providerId="LiveId" clId="{E5E1D81C-3FE4-9040-B0DD-F1CA7D9F9C19}" dt="2022-08-14T02:07:15.197" v="91" actId="1076"/>
        <pc:sldMkLst>
          <pc:docMk/>
          <pc:sldMk cId="1079704310" sldId="559"/>
        </pc:sldMkLst>
        <pc:spChg chg="add del mod">
          <ac:chgData name="lee kangwook" userId="358766d1acadafad" providerId="LiveId" clId="{E5E1D81C-3FE4-9040-B0DD-F1CA7D9F9C19}" dt="2022-08-14T02:06:35.262" v="86"/>
          <ac:spMkLst>
            <pc:docMk/>
            <pc:sldMk cId="1079704310" sldId="559"/>
            <ac:spMk id="2" creationId="{5FFD8455-6188-B88E-3463-A807D8BA77E5}"/>
          </ac:spMkLst>
        </pc:spChg>
        <pc:spChg chg="mod">
          <ac:chgData name="lee kangwook" userId="358766d1acadafad" providerId="LiveId" clId="{E5E1D81C-3FE4-9040-B0DD-F1CA7D9F9C19}" dt="2022-08-14T02:05:11.762" v="31" actId="20577"/>
          <ac:spMkLst>
            <pc:docMk/>
            <pc:sldMk cId="1079704310" sldId="559"/>
            <ac:spMk id="23556" creationId="{9E43DE11-F6C0-4D53-8BA4-E5EDCCE3D9DA}"/>
          </ac:spMkLst>
        </pc:spChg>
        <pc:spChg chg="mod">
          <ac:chgData name="lee kangwook" userId="358766d1acadafad" providerId="LiveId" clId="{E5E1D81C-3FE4-9040-B0DD-F1CA7D9F9C19}" dt="2022-08-14T02:05:24.083" v="75" actId="20577"/>
          <ac:spMkLst>
            <pc:docMk/>
            <pc:sldMk cId="1079704310" sldId="559"/>
            <ac:spMk id="23557" creationId="{69B48869-6349-4EBC-8DC3-8C47A80FF112}"/>
          </ac:spMkLst>
        </pc:spChg>
        <pc:spChg chg="mod">
          <ac:chgData name="lee kangwook" userId="358766d1acadafad" providerId="LiveId" clId="{E5E1D81C-3FE4-9040-B0DD-F1CA7D9F9C19}" dt="2022-08-14T02:07:15.197" v="91" actId="1076"/>
          <ac:spMkLst>
            <pc:docMk/>
            <pc:sldMk cId="1079704310" sldId="559"/>
            <ac:spMk id="23558" creationId="{1D1AC555-80C8-44E0-A3F5-7F9083B67FE7}"/>
          </ac:spMkLst>
        </pc:spChg>
        <pc:picChg chg="add mod">
          <ac:chgData name="lee kangwook" userId="358766d1acadafad" providerId="LiveId" clId="{E5E1D81C-3FE4-9040-B0DD-F1CA7D9F9C19}" dt="2022-08-14T02:06:37.880" v="87" actId="1076"/>
          <ac:picMkLst>
            <pc:docMk/>
            <pc:sldMk cId="1079704310" sldId="559"/>
            <ac:picMk id="1026" creationId="{AA47B37C-8CBC-E86F-217F-5EBE5A663047}"/>
          </ac:picMkLst>
        </pc:picChg>
        <pc:picChg chg="del">
          <ac:chgData name="lee kangwook" userId="358766d1acadafad" providerId="LiveId" clId="{E5E1D81C-3FE4-9040-B0DD-F1CA7D9F9C19}" dt="2022-08-14T02:05:45.424" v="76" actId="478"/>
          <ac:picMkLst>
            <pc:docMk/>
            <pc:sldMk cId="1079704310" sldId="559"/>
            <ac:picMk id="23559" creationId="{603499D8-E6E0-4367-B6B9-B9210E967F85}"/>
          </ac:picMkLst>
        </pc:picChg>
        <pc:picChg chg="del">
          <ac:chgData name="lee kangwook" userId="358766d1acadafad" providerId="LiveId" clId="{E5E1D81C-3FE4-9040-B0DD-F1CA7D9F9C19}" dt="2022-08-14T02:06:45.071" v="88" actId="478"/>
          <ac:picMkLst>
            <pc:docMk/>
            <pc:sldMk cId="1079704310" sldId="559"/>
            <ac:picMk id="23560" creationId="{6131D46D-4AA9-4921-8930-DD85EAE839AF}"/>
          </ac:picMkLst>
        </pc:picChg>
      </pc:sldChg>
      <pc:sldChg chg="addSp delSp modSp new mod">
        <pc:chgData name="lee kangwook" userId="358766d1acadafad" providerId="LiveId" clId="{E5E1D81C-3FE4-9040-B0DD-F1CA7D9F9C19}" dt="2022-08-14T03:20:16.895" v="109" actId="20577"/>
        <pc:sldMkLst>
          <pc:docMk/>
          <pc:sldMk cId="1792937600" sldId="560"/>
        </pc:sldMkLst>
        <pc:spChg chg="mod">
          <ac:chgData name="lee kangwook" userId="358766d1acadafad" providerId="LiveId" clId="{E5E1D81C-3FE4-9040-B0DD-F1CA7D9F9C19}" dt="2022-08-14T03:20:16.895" v="109" actId="20577"/>
          <ac:spMkLst>
            <pc:docMk/>
            <pc:sldMk cId="1792937600" sldId="560"/>
            <ac:spMk id="2" creationId="{2F37CBD2-0A26-7206-A8A9-F5AF399B5083}"/>
          </ac:spMkLst>
        </pc:spChg>
        <pc:spChg chg="del">
          <ac:chgData name="lee kangwook" userId="358766d1acadafad" providerId="LiveId" clId="{E5E1D81C-3FE4-9040-B0DD-F1CA7D9F9C19}" dt="2022-08-14T03:19:57.791" v="93" actId="478"/>
          <ac:spMkLst>
            <pc:docMk/>
            <pc:sldMk cId="1792937600" sldId="560"/>
            <ac:spMk id="3" creationId="{B64E27C5-BE23-EA9B-5C3E-0BF6A8E8D636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8" creationId="{982C0B21-1212-5921-8F6D-C1612F4A312E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9" creationId="{7345D92F-661A-C305-741D-7C070BDAC2D9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2" creationId="{EC215631-37CD-7AF8-0D7C-42CAB892D891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3" creationId="{047C0EAF-3646-9CCB-4F81-F1F073372E08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5" creationId="{645466A2-1140-D675-9E88-C7B0E41017CC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6" creationId="{3B2F0EBA-E0BE-0147-678A-3B8167CF646D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7" creationId="{8D029CDF-08D4-B8AD-0B2C-AECE85990C3A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18" creationId="{B9B4067F-93E2-9EB6-B027-F955BAEEB4AC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21" creationId="{B4895BC6-66DE-FCF7-08FA-E66C8A95506D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22" creationId="{ACF6870D-FE3E-BC99-90BE-5BA9ADEDC36D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24" creationId="{AABFB3A4-498D-A67B-F591-6593B01320D8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25" creationId="{FA39BE93-914D-B48A-9047-AEA376E104D9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26" creationId="{44F3E13B-223B-436F-3FE9-18B85F8FABA4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0" creationId="{31397CF3-D307-82F0-BAB4-AAF4FBBFB767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2" creationId="{7F57A3AC-ADD7-6DCF-9761-84F7279210AC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3" creationId="{EC6FE823-06E2-1E24-8205-C370C67119D9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7" creationId="{B9D43655-FF93-B675-C43A-07E055473A06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8" creationId="{3F8C5566-ED81-71F6-8B9D-35E5DE2A8901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39" creationId="{81B7DDD2-DEFA-BAA8-D6F5-550953C04138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0" creationId="{9C913153-72B0-EDEB-07C5-1E63F077B6D7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3" creationId="{B48C29B0-67FA-C8FC-8B57-BEE61F8B1F25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4" creationId="{7A7EEA49-A24B-10CB-09A3-0B9909F2CDEA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6" creationId="{1E577037-5123-AB02-A91E-F392E5C579AD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8" creationId="{C712F6C7-686F-5EE2-0E85-7DCB281B1496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49" creationId="{149D863B-7896-97E7-2945-329F86FDF26E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0" creationId="{F0F8790D-F7A9-5A68-EAB5-0D09300102A3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3" creationId="{43D97967-2BD8-AB6C-A323-4FA06578AAA5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4" creationId="{C5EFB33B-22FF-5198-3A21-F7708BE1D9ED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5" creationId="{51296FB6-3498-0DCF-98B0-D3034D975A0E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6" creationId="{B278C3BA-273D-4A25-E6D3-B7D8A157CC8C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7" creationId="{B399C2A2-4949-7981-F799-C30DC9729939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8" creationId="{3E8203F9-0F06-6C5B-C13A-2712A399BFA2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59" creationId="{F57BF01E-174E-D7D6-7D64-DFBD633EAAA7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0" creationId="{3778B974-552A-EB9F-16C9-9865352D8C45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1" creationId="{DF4667F4-DAC3-E6D2-125A-CEC67D09B8F0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2" creationId="{AA590662-EB2C-343B-EE03-1A74A0991572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3" creationId="{C8E79F31-DD0A-CCBC-1028-2CD2CA7BA43B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4" creationId="{BB79985E-25B2-AF20-2406-5E2DCC761796}"/>
          </ac:spMkLst>
        </pc:spChg>
        <pc:spChg chg="add mod">
          <ac:chgData name="lee kangwook" userId="358766d1acadafad" providerId="LiveId" clId="{E5E1D81C-3FE4-9040-B0DD-F1CA7D9F9C19}" dt="2022-08-14T03:20:01.167" v="94"/>
          <ac:spMkLst>
            <pc:docMk/>
            <pc:sldMk cId="1792937600" sldId="560"/>
            <ac:spMk id="66" creationId="{E2167439-D33C-CC4D-7CD4-0AACA9081ACA}"/>
          </ac:spMkLst>
        </pc:sp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5" creationId="{60E597EE-B80B-39B2-D67E-8930F8FFA758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6" creationId="{C7BCCBF0-232C-E824-587A-C420A8DDEE47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7" creationId="{425E95F4-445A-261C-3D4F-E3ED2A4EAD0D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10" creationId="{911B6F73-B3A5-1A27-257B-F60C3FFAA4ED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11" creationId="{6C59ACB8-0760-F735-F5EC-CB8643DDD0E0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14" creationId="{EFDBC066-1519-1F16-271E-12DCEC5EFED6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19" creationId="{C33E8088-FB2C-F669-BDC9-52253230AEC0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20" creationId="{68E022A2-B886-B6BB-9E61-9534B3186F27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23" creationId="{1DEA6204-0F05-EA78-DE87-3FA16B805D19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27" creationId="{552B0CD5-D560-5CEF-F1AC-1B8AE77F8F50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28" creationId="{6B9387C2-A977-BAF4-D7F5-92C18750E358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29" creationId="{BD176DD8-8E14-3D3D-275A-FFC501291A3C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31" creationId="{47E77586-53D5-F09B-CBDF-0A00E64825CB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34" creationId="{5FCC1EF8-6D55-FB35-7510-70BB2747E1B8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35" creationId="{F0646A02-2686-6267-08DC-8B847E448C05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36" creationId="{D50EBEAC-4590-87FC-5C6B-70644C0CF988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41" creationId="{E74CAB12-542C-465D-8FE8-0304B2D76581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42" creationId="{9D7981EC-E52B-BFA1-FEF0-109316845344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45" creationId="{3BB5E0A7-2E85-B3C0-B5C1-01BFA1BC2C92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47" creationId="{AFDF39A7-D782-1983-E2F3-053BD740DE65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51" creationId="{3C19E78A-45D7-66B0-AF96-3A3C8D687646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52" creationId="{FFFFF43F-0E50-B9E6-C4AC-08699706B84E}"/>
          </ac:cxnSpMkLst>
        </pc:cxnChg>
        <pc:cxnChg chg="add mod">
          <ac:chgData name="lee kangwook" userId="358766d1acadafad" providerId="LiveId" clId="{E5E1D81C-3FE4-9040-B0DD-F1CA7D9F9C19}" dt="2022-08-14T03:20:01.167" v="94"/>
          <ac:cxnSpMkLst>
            <pc:docMk/>
            <pc:sldMk cId="1792937600" sldId="560"/>
            <ac:cxnSpMk id="65" creationId="{34C1A726-4DD1-69E4-9543-267D53F292F6}"/>
          </ac:cxnSpMkLst>
        </pc:cxnChg>
      </pc:sldChg>
      <pc:sldChg chg="add del">
        <pc:chgData name="lee kangwook" userId="358766d1acadafad" providerId="LiveId" clId="{E5E1D81C-3FE4-9040-B0DD-F1CA7D9F9C19}" dt="2022-08-14T02:05:59.321" v="80"/>
        <pc:sldMkLst>
          <pc:docMk/>
          <pc:sldMk cId="1895756439" sldId="560"/>
        </pc:sldMkLst>
      </pc:sldChg>
      <pc:sldChg chg="add del">
        <pc:chgData name="lee kangwook" userId="358766d1acadafad" providerId="LiveId" clId="{E5E1D81C-3FE4-9040-B0DD-F1CA7D9F9C19}" dt="2022-08-14T02:05:49.269" v="78"/>
        <pc:sldMkLst>
          <pc:docMk/>
          <pc:sldMk cId="4142748807" sldId="560"/>
        </pc:sldMkLst>
      </pc:sldChg>
      <pc:sldChg chg="modSp add del mod">
        <pc:chgData name="lee kangwook" userId="358766d1acadafad" providerId="LiveId" clId="{E5E1D81C-3FE4-9040-B0DD-F1CA7D9F9C19}" dt="2022-08-15T05:06:44.877" v="390" actId="2696"/>
        <pc:sldMkLst>
          <pc:docMk/>
          <pc:sldMk cId="759016889" sldId="561"/>
        </pc:sldMkLst>
        <pc:spChg chg="mod">
          <ac:chgData name="lee kangwook" userId="358766d1acadafad" providerId="LiveId" clId="{E5E1D81C-3FE4-9040-B0DD-F1CA7D9F9C19}" dt="2022-08-14T03:20:38.740" v="123" actId="20577"/>
          <ac:spMkLst>
            <pc:docMk/>
            <pc:sldMk cId="759016889" sldId="561"/>
            <ac:spMk id="6146" creationId="{F1E72DEF-A83A-45F8-9358-F58D031CFDE1}"/>
          </ac:spMkLst>
        </pc:spChg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538184496" sldId="561"/>
        </pc:sldMkLst>
      </pc:sldChg>
      <pc:sldChg chg="addSp delSp modSp add mod">
        <pc:chgData name="lee kangwook" userId="358766d1acadafad" providerId="LiveId" clId="{E5E1D81C-3FE4-9040-B0DD-F1CA7D9F9C19}" dt="2022-08-14T03:21:20.842" v="126"/>
        <pc:sldMkLst>
          <pc:docMk/>
          <pc:sldMk cId="3990637151" sldId="562"/>
        </pc:sldMkLst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8" creationId="{982C0B21-1212-5921-8F6D-C1612F4A312E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9" creationId="{7345D92F-661A-C305-741D-7C070BDAC2D9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2" creationId="{EC215631-37CD-7AF8-0D7C-42CAB892D891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3" creationId="{047C0EAF-3646-9CCB-4F81-F1F073372E08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5" creationId="{645466A2-1140-D675-9E88-C7B0E41017CC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6" creationId="{3B2F0EBA-E0BE-0147-678A-3B8167CF646D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7" creationId="{8D029CDF-08D4-B8AD-0B2C-AECE85990C3A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18" creationId="{B9B4067F-93E2-9EB6-B027-F955BAEEB4AC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21" creationId="{B4895BC6-66DE-FCF7-08FA-E66C8A95506D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22" creationId="{ACF6870D-FE3E-BC99-90BE-5BA9ADEDC36D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24" creationId="{AABFB3A4-498D-A67B-F591-6593B01320D8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25" creationId="{FA39BE93-914D-B48A-9047-AEA376E104D9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26" creationId="{44F3E13B-223B-436F-3FE9-18B85F8FABA4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0" creationId="{31397CF3-D307-82F0-BAB4-AAF4FBBFB767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2" creationId="{7F57A3AC-ADD7-6DCF-9761-84F7279210AC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3" creationId="{EC6FE823-06E2-1E24-8205-C370C67119D9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7" creationId="{B9D43655-FF93-B675-C43A-07E055473A06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8" creationId="{3F8C5566-ED81-71F6-8B9D-35E5DE2A8901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39" creationId="{81B7DDD2-DEFA-BAA8-D6F5-550953C04138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0" creationId="{9C913153-72B0-EDEB-07C5-1E63F077B6D7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3" creationId="{B48C29B0-67FA-C8FC-8B57-BEE61F8B1F25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4" creationId="{7A7EEA49-A24B-10CB-09A3-0B9909F2CDEA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6" creationId="{1E577037-5123-AB02-A91E-F392E5C579AD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8" creationId="{C712F6C7-686F-5EE2-0E85-7DCB281B1496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49" creationId="{149D863B-7896-97E7-2945-329F86FDF26E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0" creationId="{F0F8790D-F7A9-5A68-EAB5-0D09300102A3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3" creationId="{43D97967-2BD8-AB6C-A323-4FA06578AAA5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4" creationId="{C5EFB33B-22FF-5198-3A21-F7708BE1D9ED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5" creationId="{51296FB6-3498-0DCF-98B0-D3034D975A0E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6" creationId="{B278C3BA-273D-4A25-E6D3-B7D8A157CC8C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7" creationId="{B399C2A2-4949-7981-F799-C30DC9729939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8" creationId="{3E8203F9-0F06-6C5B-C13A-2712A399BFA2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59" creationId="{F57BF01E-174E-D7D6-7D64-DFBD633EAAA7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0" creationId="{3778B974-552A-EB9F-16C9-9865352D8C45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1" creationId="{DF4667F4-DAC3-E6D2-125A-CEC67D09B8F0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2" creationId="{AA590662-EB2C-343B-EE03-1A74A0991572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3" creationId="{C8E79F31-DD0A-CCBC-1028-2CD2CA7BA43B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4" creationId="{BB79985E-25B2-AF20-2406-5E2DCC761796}"/>
          </ac:spMkLst>
        </pc:spChg>
        <pc:spChg chg="del">
          <ac:chgData name="lee kangwook" userId="358766d1acadafad" providerId="LiveId" clId="{E5E1D81C-3FE4-9040-B0DD-F1CA7D9F9C19}" dt="2022-08-14T03:21:04.359" v="125" actId="478"/>
          <ac:spMkLst>
            <pc:docMk/>
            <pc:sldMk cId="3990637151" sldId="562"/>
            <ac:spMk id="66" creationId="{E2167439-D33C-CC4D-7CD4-0AACA9081ACA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69" creationId="{F0B5A2E8-2BB8-F934-EC00-0970D8D30726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0" creationId="{068EAFF1-B31D-342A-BE21-A744B45A7F99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2" creationId="{4DF1F40B-89BF-143A-85BE-757C99145188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4" creationId="{44B0D27F-E737-F8C8-6EB5-344895EAD2F4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5" creationId="{C8E25552-A22A-9FF9-6898-5470FAC74A97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6" creationId="{9132CD47-F37A-6535-F8AE-65B499EB7884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79" creationId="{3325B2F7-58A1-9D09-6A70-D0044B853200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0" creationId="{6E0D717C-9151-7079-4B94-FD16C2D83677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1" creationId="{CB9F2D75-EAD8-CD3B-4942-5C39D3CDEF4D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2" creationId="{FF84520A-2C9F-A201-1356-4C2188F3B418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3" creationId="{ED81643F-77DC-7EC7-FDBF-086347A07CE2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4" creationId="{2EB2B608-1E21-9E15-155F-7B2BC69B9B85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5" creationId="{6DDF7578-AD78-E963-3042-B450A77B11D7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6" creationId="{2660D79B-E8E4-6F4F-F40C-7BCDA0808B10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7" creationId="{FA00743E-7642-31AD-0649-ACB3DA129F1A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88" creationId="{41A17724-5223-6E8E-8B41-3B56A060451F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92" creationId="{36146C3F-312F-3156-52D5-BE2FF3683D12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93" creationId="{E3D04C5F-6F23-D9B8-0E74-15791DA95D34}"/>
          </ac:spMkLst>
        </pc:spChg>
        <pc:spChg chg="add mod">
          <ac:chgData name="lee kangwook" userId="358766d1acadafad" providerId="LiveId" clId="{E5E1D81C-3FE4-9040-B0DD-F1CA7D9F9C19}" dt="2022-08-14T03:21:20.842" v="126"/>
          <ac:spMkLst>
            <pc:docMk/>
            <pc:sldMk cId="3990637151" sldId="562"/>
            <ac:spMk id="94" creationId="{9443B465-7307-4BD4-2B33-C6E2A77D9B4E}"/>
          </ac:spMkLst>
        </pc:sp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3" creationId="{DA6B4037-C052-4787-D69B-C59BDE88A9A4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5" creationId="{60E597EE-B80B-39B2-D67E-8930F8FFA758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6" creationId="{C7BCCBF0-232C-E824-587A-C420A8DDEE47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7" creationId="{425E95F4-445A-261C-3D4F-E3ED2A4EAD0D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10" creationId="{911B6F73-B3A5-1A27-257B-F60C3FFAA4ED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11" creationId="{6C59ACB8-0760-F735-F5EC-CB8643DDD0E0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14" creationId="{EFDBC066-1519-1F16-271E-12DCEC5EFED6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19" creationId="{C33E8088-FB2C-F669-BDC9-52253230AEC0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20" creationId="{68E022A2-B886-B6BB-9E61-9534B3186F27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23" creationId="{1DEA6204-0F05-EA78-DE87-3FA16B805D19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27" creationId="{552B0CD5-D560-5CEF-F1AC-1B8AE77F8F50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28" creationId="{6B9387C2-A977-BAF4-D7F5-92C18750E358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29" creationId="{BD176DD8-8E14-3D3D-275A-FFC501291A3C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31" creationId="{47E77586-53D5-F09B-CBDF-0A00E64825CB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34" creationId="{5FCC1EF8-6D55-FB35-7510-70BB2747E1B8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35" creationId="{F0646A02-2686-6267-08DC-8B847E448C05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36" creationId="{D50EBEAC-4590-87FC-5C6B-70644C0CF988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41" creationId="{E74CAB12-542C-465D-8FE8-0304B2D76581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42" creationId="{9D7981EC-E52B-BFA1-FEF0-109316845344}"/>
          </ac:cxnSpMkLst>
        </pc:cxnChg>
        <pc:cxnChg chg="del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45" creationId="{3BB5E0A7-2E85-B3C0-B5C1-01BFA1BC2C92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47" creationId="{AFDF39A7-D782-1983-E2F3-053BD740DE65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51" creationId="{3C19E78A-45D7-66B0-AF96-3A3C8D687646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52" creationId="{FFFFF43F-0E50-B9E6-C4AC-08699706B84E}"/>
          </ac:cxnSpMkLst>
        </pc:cxnChg>
        <pc:cxnChg chg="del mod">
          <ac:chgData name="lee kangwook" userId="358766d1acadafad" providerId="LiveId" clId="{E5E1D81C-3FE4-9040-B0DD-F1CA7D9F9C19}" dt="2022-08-14T03:21:04.359" v="125" actId="478"/>
          <ac:cxnSpMkLst>
            <pc:docMk/>
            <pc:sldMk cId="3990637151" sldId="562"/>
            <ac:cxnSpMk id="65" creationId="{34C1A726-4DD1-69E4-9543-267D53F292F6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67" creationId="{BCD29AD6-3294-C01F-28FD-02525A373AFE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68" creationId="{CBFAA197-CCB9-27C1-4366-63CA8DD7E121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71" creationId="{F16B6CA9-21DD-F975-2476-06191A839E6C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73" creationId="{9DA1351F-B1DE-4F43-34B7-7F3553C062DA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77" creationId="{0CD94327-9678-A69E-607C-E9C14B7AA244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78" creationId="{530F98EB-4449-09A1-C620-4E8B81BB19CD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89" creationId="{77AE991D-9FC8-C76C-14E8-89F2FB1B2AB5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90" creationId="{64332E5E-273E-F582-43BC-C093E1843C14}"/>
          </ac:cxnSpMkLst>
        </pc:cxnChg>
        <pc:cxnChg chg="add mod">
          <ac:chgData name="lee kangwook" userId="358766d1acadafad" providerId="LiveId" clId="{E5E1D81C-3FE4-9040-B0DD-F1CA7D9F9C19}" dt="2022-08-14T03:21:20.842" v="126"/>
          <ac:cxnSpMkLst>
            <pc:docMk/>
            <pc:sldMk cId="3990637151" sldId="562"/>
            <ac:cxnSpMk id="91" creationId="{F6466ED2-492E-E751-629E-18E3F8F16149}"/>
          </ac:cxnSpMkLst>
        </pc:cxnChg>
      </pc:sldChg>
      <pc:sldChg chg="addSp delSp modSp add mod">
        <pc:chgData name="lee kangwook" userId="358766d1acadafad" providerId="LiveId" clId="{E5E1D81C-3FE4-9040-B0DD-F1CA7D9F9C19}" dt="2022-08-14T03:22:21.682" v="180" actId="1035"/>
        <pc:sldMkLst>
          <pc:docMk/>
          <pc:sldMk cId="3715200455" sldId="563"/>
        </pc:sldMkLst>
        <pc:spChg chg="mod">
          <ac:chgData name="lee kangwook" userId="358766d1acadafad" providerId="LiveId" clId="{E5E1D81C-3FE4-9040-B0DD-F1CA7D9F9C19}" dt="2022-08-14T03:21:57.340" v="141" actId="20577"/>
          <ac:spMkLst>
            <pc:docMk/>
            <pc:sldMk cId="3715200455" sldId="563"/>
            <ac:spMk id="2" creationId="{2F37CBD2-0A26-7206-A8A9-F5AF399B5083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11" creationId="{E40A5CA0-67C8-2741-F7CB-96C0A36650D0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12" creationId="{49DB994A-6CF8-EA66-46E0-1D5E62DA8CF0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13" creationId="{864EE64A-F6E8-9A70-3D1C-704F44D20003}"/>
          </ac:spMkLst>
        </pc:spChg>
        <pc:spChg chg="add mod">
          <ac:chgData name="lee kangwook" userId="358766d1acadafad" providerId="LiveId" clId="{E5E1D81C-3FE4-9040-B0DD-F1CA7D9F9C19}" dt="2022-08-14T03:22:21.682" v="180" actId="1035"/>
          <ac:spMkLst>
            <pc:docMk/>
            <pc:sldMk cId="3715200455" sldId="563"/>
            <ac:spMk id="22" creationId="{A6801A18-DBC5-1B13-C696-CE788D0AB4F6}"/>
          </ac:spMkLst>
        </pc:spChg>
        <pc:spChg chg="add mod">
          <ac:chgData name="lee kangwook" userId="358766d1acadafad" providerId="LiveId" clId="{E5E1D81C-3FE4-9040-B0DD-F1CA7D9F9C19}" dt="2022-08-14T03:22:21.682" v="180" actId="1035"/>
          <ac:spMkLst>
            <pc:docMk/>
            <pc:sldMk cId="3715200455" sldId="563"/>
            <ac:spMk id="23" creationId="{D40E6A96-FB00-5B66-D5C9-08567197015C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4" creationId="{CAF47D5A-30AB-6556-ED60-D435C2997EEB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5" creationId="{25496880-67CB-81F4-7971-3BB4DF4A2D9A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6" creationId="{20F497FD-9D3F-7870-CE0D-817158564CEA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7" creationId="{48CEE2EE-8207-EEB4-B741-5D8398D8E18E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8" creationId="{DECE548B-C3A0-3BA4-6F49-72C4BBEDECC1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29" creationId="{DDEDC294-188C-06DE-5C9E-73D605C853D8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46" creationId="{94A050BC-A8B0-50E2-9B3A-82CAC50A46D4}"/>
          </ac:spMkLst>
        </pc:spChg>
        <pc:spChg chg="add mod">
          <ac:chgData name="lee kangwook" userId="358766d1acadafad" providerId="LiveId" clId="{E5E1D81C-3FE4-9040-B0DD-F1CA7D9F9C19}" dt="2022-08-14T03:22:07.135" v="142"/>
          <ac:spMkLst>
            <pc:docMk/>
            <pc:sldMk cId="3715200455" sldId="563"/>
            <ac:spMk id="47" creationId="{96B3944A-5A92-9148-C5B7-48BA91105683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69" creationId="{F0B5A2E8-2BB8-F934-EC00-0970D8D30726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0" creationId="{068EAFF1-B31D-342A-BE21-A744B45A7F99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2" creationId="{4DF1F40B-89BF-143A-85BE-757C99145188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4" creationId="{44B0D27F-E737-F8C8-6EB5-344895EAD2F4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5" creationId="{C8E25552-A22A-9FF9-6898-5470FAC74A97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6" creationId="{9132CD47-F37A-6535-F8AE-65B499EB7884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79" creationId="{3325B2F7-58A1-9D09-6A70-D0044B853200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0" creationId="{6E0D717C-9151-7079-4B94-FD16C2D83677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1" creationId="{CB9F2D75-EAD8-CD3B-4942-5C39D3CDEF4D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2" creationId="{FF84520A-2C9F-A201-1356-4C2188F3B418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3" creationId="{ED81643F-77DC-7EC7-FDBF-086347A07CE2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4" creationId="{2EB2B608-1E21-9E15-155F-7B2BC69B9B85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5" creationId="{6DDF7578-AD78-E963-3042-B450A77B11D7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6" creationId="{2660D79B-E8E4-6F4F-F40C-7BCDA0808B10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7" creationId="{FA00743E-7642-31AD-0649-ACB3DA129F1A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88" creationId="{41A17724-5223-6E8E-8B41-3B56A060451F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92" creationId="{36146C3F-312F-3156-52D5-BE2FF3683D12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93" creationId="{E3D04C5F-6F23-D9B8-0E74-15791DA95D34}"/>
          </ac:spMkLst>
        </pc:spChg>
        <pc:spChg chg="del">
          <ac:chgData name="lee kangwook" userId="358766d1acadafad" providerId="LiveId" clId="{E5E1D81C-3FE4-9040-B0DD-F1CA7D9F9C19}" dt="2022-08-14T03:21:33.849" v="128" actId="478"/>
          <ac:spMkLst>
            <pc:docMk/>
            <pc:sldMk cId="3715200455" sldId="563"/>
            <ac:spMk id="94" creationId="{9443B465-7307-4BD4-2B33-C6E2A77D9B4E}"/>
          </ac:spMkLst>
        </pc:sp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3" creationId="{DA6B4037-C052-4787-D69B-C59BDE88A9A4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5" creationId="{96A5C329-57B1-04AC-3F96-0B9FC0DE5F19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6" creationId="{D0EE472D-59E3-331B-D2E6-4949F7D00128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7" creationId="{CEE9D612-650E-A586-8A76-29A9DA111761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8" creationId="{D6B6EEA4-68FF-EFED-A7C8-F55E5CE57E09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9" creationId="{1004D610-BED6-5D35-7394-615617678DC0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0" creationId="{C65456F2-6567-C57D-BE00-A0FD2FD3CDF9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4" creationId="{90C17B9B-983B-7697-9DE5-87BB9B0C5243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5" creationId="{16F41B1C-E02A-19E4-202D-545AC1390C62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6" creationId="{D786A6CA-A573-E755-739D-42B1078923EB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7" creationId="{87E0A87F-631A-83EA-83B4-C203C021ECBF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8" creationId="{91CCDF3E-841D-A8D5-4957-42DD8E2BB328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19" creationId="{D56BFFCC-8A25-2B9A-779E-5E39600F4F71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20" creationId="{980EC62F-9470-D160-4067-F108E21CAB37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21" creationId="{BCBD2193-805E-F234-DD50-871AC0559374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0" creationId="{3D4BA7B2-1C40-A467-B696-518CC41F5BCA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1" creationId="{997048D3-83C4-F1A2-45AE-BA99233FD910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2" creationId="{6861C816-FA65-78D7-EAD9-B4F775E79C2C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3" creationId="{2C1930CC-4015-87C4-B5CB-147885A65F56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4" creationId="{957DAD7C-1E4D-3B96-FDFF-F6B64C5ACEA0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5" creationId="{7CCF9E23-D673-4B74-9A46-2EAE28F8921C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6" creationId="{1D97D798-1AEE-9FB2-9A42-526ED4DDE4BE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7" creationId="{A2E0E46E-9D44-8C4D-0865-230CDAE2E9C6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8" creationId="{D9755F8B-8EE4-1D8F-BB23-D1AAECDBCA0F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39" creationId="{3FD4BA2A-6A39-CBF6-68A3-CB4B3163394B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0" creationId="{338D22FF-53CE-8AA7-4592-CE2B2AC5D8EF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1" creationId="{746887E5-C145-6541-8B40-E1536D4BC785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2" creationId="{F1448D88-9B97-B6E1-0A62-96B69E565C20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3" creationId="{9F49AECD-8A03-6160-35F3-16DFA0539EB6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4" creationId="{F9F3C45C-761D-E507-B84D-15413C9A810E}"/>
          </ac:cxnSpMkLst>
        </pc:cxnChg>
        <pc:cxnChg chg="add mod">
          <ac:chgData name="lee kangwook" userId="358766d1acadafad" providerId="LiveId" clId="{E5E1D81C-3FE4-9040-B0DD-F1CA7D9F9C19}" dt="2022-08-14T03:22:07.135" v="142"/>
          <ac:cxnSpMkLst>
            <pc:docMk/>
            <pc:sldMk cId="3715200455" sldId="563"/>
            <ac:cxnSpMk id="45" creationId="{48C5A3DA-41E9-4C3F-2C61-D66764D75101}"/>
          </ac:cxnSpMkLst>
        </pc:cxn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67" creationId="{BCD29AD6-3294-C01F-28FD-02525A373AFE}"/>
          </ac:cxnSpMkLst>
        </pc:cxn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68" creationId="{CBFAA197-CCB9-27C1-4366-63CA8DD7E121}"/>
          </ac:cxnSpMkLst>
        </pc:cxn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71" creationId="{F16B6CA9-21DD-F975-2476-06191A839E6C}"/>
          </ac:cxnSpMkLst>
        </pc:cxnChg>
        <pc:cxnChg chg="del mod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73" creationId="{9DA1351F-B1DE-4F43-34B7-7F3553C062DA}"/>
          </ac:cxnSpMkLst>
        </pc:cxnChg>
        <pc:cxnChg chg="del mod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77" creationId="{0CD94327-9678-A69E-607C-E9C14B7AA244}"/>
          </ac:cxnSpMkLst>
        </pc:cxnChg>
        <pc:cxnChg chg="del mod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78" creationId="{530F98EB-4449-09A1-C620-4E8B81BB19CD}"/>
          </ac:cxnSpMkLst>
        </pc:cxn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89" creationId="{77AE991D-9FC8-C76C-14E8-89F2FB1B2AB5}"/>
          </ac:cxnSpMkLst>
        </pc:cxnChg>
        <pc:cxnChg chg="del mod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90" creationId="{64332E5E-273E-F582-43BC-C093E1843C14}"/>
          </ac:cxnSpMkLst>
        </pc:cxnChg>
        <pc:cxnChg chg="del">
          <ac:chgData name="lee kangwook" userId="358766d1acadafad" providerId="LiveId" clId="{E5E1D81C-3FE4-9040-B0DD-F1CA7D9F9C19}" dt="2022-08-14T03:21:33.849" v="128" actId="478"/>
          <ac:cxnSpMkLst>
            <pc:docMk/>
            <pc:sldMk cId="3715200455" sldId="563"/>
            <ac:cxnSpMk id="91" creationId="{F6466ED2-492E-E751-629E-18E3F8F16149}"/>
          </ac:cxnSpMkLst>
        </pc:cxnChg>
      </pc:sldChg>
      <pc:sldChg chg="addSp delSp modSp add mod modAnim">
        <pc:chgData name="lee kangwook" userId="358766d1acadafad" providerId="LiveId" clId="{E5E1D81C-3FE4-9040-B0DD-F1CA7D9F9C19}" dt="2022-08-15T05:02:18.542" v="327" actId="20577"/>
        <pc:sldMkLst>
          <pc:docMk/>
          <pc:sldMk cId="2192010867" sldId="564"/>
        </pc:sldMkLst>
        <pc:spChg chg="mod">
          <ac:chgData name="lee kangwook" userId="358766d1acadafad" providerId="LiveId" clId="{E5E1D81C-3FE4-9040-B0DD-F1CA7D9F9C19}" dt="2022-08-15T05:02:18.542" v="327" actId="20577"/>
          <ac:spMkLst>
            <pc:docMk/>
            <pc:sldMk cId="2192010867" sldId="564"/>
            <ac:spMk id="2" creationId="{2F37CBD2-0A26-7206-A8A9-F5AF399B5083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11" creationId="{E40A5CA0-67C8-2741-F7CB-96C0A36650D0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12" creationId="{49DB994A-6CF8-EA66-46E0-1D5E62DA8CF0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13" creationId="{864EE64A-F6E8-9A70-3D1C-704F44D20003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2" creationId="{A6801A18-DBC5-1B13-C696-CE788D0AB4F6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3" creationId="{D40E6A96-FB00-5B66-D5C9-08567197015C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4" creationId="{CAF47D5A-30AB-6556-ED60-D435C2997EEB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5" creationId="{25496880-67CB-81F4-7971-3BB4DF4A2D9A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6" creationId="{20F497FD-9D3F-7870-CE0D-817158564CEA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7" creationId="{48CEE2EE-8207-EEB4-B741-5D8398D8E18E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8" creationId="{DECE548B-C3A0-3BA4-6F49-72C4BBEDECC1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29" creationId="{DDEDC294-188C-06DE-5C9E-73D605C853D8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46" creationId="{94A050BC-A8B0-50E2-9B3A-82CAC50A46D4}"/>
          </ac:spMkLst>
        </pc:spChg>
        <pc:spChg chg="del">
          <ac:chgData name="lee kangwook" userId="358766d1acadafad" providerId="LiveId" clId="{E5E1D81C-3FE4-9040-B0DD-F1CA7D9F9C19}" dt="2022-08-14T03:22:55.396" v="182" actId="478"/>
          <ac:spMkLst>
            <pc:docMk/>
            <pc:sldMk cId="2192010867" sldId="564"/>
            <ac:spMk id="47" creationId="{96B3944A-5A92-9148-C5B7-48BA91105683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0" creationId="{B43AC00B-D410-6F60-11A6-9737EB2D9C11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1" creationId="{80AD7CE6-7FEE-5A1E-C50E-3B7FE2CBEAD5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3" creationId="{86D4D2D3-B463-2267-376D-20A91C0A418A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5" creationId="{7E3156D2-1347-783B-D0D7-EE7FF1BEE2B7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6" creationId="{6705EB5F-B2ED-9286-320F-AD65ECACAA64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7" creationId="{E625A1ED-E385-19DC-2CA1-67E65A95BA24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8" creationId="{C8236500-40A4-39A0-8CE8-19404A0D2F75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59" creationId="{ABC7A8F2-7CC8-CEFC-341A-596F5E3B313F}"/>
          </ac:spMkLst>
        </pc:spChg>
        <pc:spChg chg="add mod">
          <ac:chgData name="lee kangwook" userId="358766d1acadafad" providerId="LiveId" clId="{E5E1D81C-3FE4-9040-B0DD-F1CA7D9F9C19}" dt="2022-08-14T03:23:01.867" v="183"/>
          <ac:spMkLst>
            <pc:docMk/>
            <pc:sldMk cId="2192010867" sldId="564"/>
            <ac:spMk id="60" creationId="{25DC5613-C990-D8F7-028F-6F79EDBD0CA0}"/>
          </ac:spMkLst>
        </pc:spChg>
        <pc:cxnChg chg="add mod">
          <ac:chgData name="lee kangwook" userId="358766d1acadafad" providerId="LiveId" clId="{E5E1D81C-3FE4-9040-B0DD-F1CA7D9F9C19}" dt="2022-08-14T03:23:01.867" v="183"/>
          <ac:cxnSpMkLst>
            <pc:docMk/>
            <pc:sldMk cId="2192010867" sldId="564"/>
            <ac:cxnSpMk id="3" creationId="{020707B0-A30B-DC83-C749-EFA9747855B7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5" creationId="{96A5C329-57B1-04AC-3F96-0B9FC0DE5F19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6" creationId="{D0EE472D-59E3-331B-D2E6-4949F7D00128}"/>
          </ac:cxnSpMkLst>
        </pc:cxnChg>
        <pc:cxnChg chg="del mod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7" creationId="{CEE9D612-650E-A586-8A76-29A9DA111761}"/>
          </ac:cxnSpMkLst>
        </pc:cxnChg>
        <pc:cxnChg chg="del mod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8" creationId="{D6B6EEA4-68FF-EFED-A7C8-F55E5CE57E09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9" creationId="{1004D610-BED6-5D35-7394-615617678DC0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0" creationId="{C65456F2-6567-C57D-BE00-A0FD2FD3CDF9}"/>
          </ac:cxnSpMkLst>
        </pc:cxnChg>
        <pc:cxnChg chg="del mod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4" creationId="{90C17B9B-983B-7697-9DE5-87BB9B0C5243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5" creationId="{16F41B1C-E02A-19E4-202D-545AC1390C62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6" creationId="{D786A6CA-A573-E755-739D-42B1078923EB}"/>
          </ac:cxnSpMkLst>
        </pc:cxnChg>
        <pc:cxnChg chg="del mod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7" creationId="{87E0A87F-631A-83EA-83B4-C203C021ECBF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8" creationId="{91CCDF3E-841D-A8D5-4957-42DD8E2BB328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19" creationId="{D56BFFCC-8A25-2B9A-779E-5E39600F4F71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20" creationId="{980EC62F-9470-D160-4067-F108E21CAB37}"/>
          </ac:cxnSpMkLst>
        </pc:cxnChg>
        <pc:cxnChg chg="del mod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21" creationId="{BCBD2193-805E-F234-DD50-871AC0559374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0" creationId="{3D4BA7B2-1C40-A467-B696-518CC41F5BCA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1" creationId="{997048D3-83C4-F1A2-45AE-BA99233FD910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2" creationId="{6861C816-FA65-78D7-EAD9-B4F775E79C2C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3" creationId="{2C1930CC-4015-87C4-B5CB-147885A65F56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4" creationId="{957DAD7C-1E4D-3B96-FDFF-F6B64C5ACEA0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5" creationId="{7CCF9E23-D673-4B74-9A46-2EAE28F8921C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6" creationId="{1D97D798-1AEE-9FB2-9A42-526ED4DDE4BE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7" creationId="{A2E0E46E-9D44-8C4D-0865-230CDAE2E9C6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8" creationId="{D9755F8B-8EE4-1D8F-BB23-D1AAECDBCA0F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39" creationId="{3FD4BA2A-6A39-CBF6-68A3-CB4B3163394B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0" creationId="{338D22FF-53CE-8AA7-4592-CE2B2AC5D8EF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1" creationId="{746887E5-C145-6541-8B40-E1536D4BC785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2" creationId="{F1448D88-9B97-B6E1-0A62-96B69E565C20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3" creationId="{9F49AECD-8A03-6160-35F3-16DFA0539EB6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4" creationId="{F9F3C45C-761D-E507-B84D-15413C9A810E}"/>
          </ac:cxnSpMkLst>
        </pc:cxnChg>
        <pc:cxnChg chg="del">
          <ac:chgData name="lee kangwook" userId="358766d1acadafad" providerId="LiveId" clId="{E5E1D81C-3FE4-9040-B0DD-F1CA7D9F9C19}" dt="2022-08-14T03:22:55.396" v="182" actId="478"/>
          <ac:cxnSpMkLst>
            <pc:docMk/>
            <pc:sldMk cId="2192010867" sldId="564"/>
            <ac:cxnSpMk id="45" creationId="{48C5A3DA-41E9-4C3F-2C61-D66764D75101}"/>
          </ac:cxnSpMkLst>
        </pc:cxnChg>
        <pc:cxnChg chg="add mod">
          <ac:chgData name="lee kangwook" userId="358766d1acadafad" providerId="LiveId" clId="{E5E1D81C-3FE4-9040-B0DD-F1CA7D9F9C19}" dt="2022-08-14T03:23:01.867" v="183"/>
          <ac:cxnSpMkLst>
            <pc:docMk/>
            <pc:sldMk cId="2192010867" sldId="564"/>
            <ac:cxnSpMk id="48" creationId="{5EAC7961-3E08-B8F6-9B30-835C0A50F173}"/>
          </ac:cxnSpMkLst>
        </pc:cxnChg>
        <pc:cxnChg chg="add mod">
          <ac:chgData name="lee kangwook" userId="358766d1acadafad" providerId="LiveId" clId="{E5E1D81C-3FE4-9040-B0DD-F1CA7D9F9C19}" dt="2022-08-14T03:23:01.867" v="183"/>
          <ac:cxnSpMkLst>
            <pc:docMk/>
            <pc:sldMk cId="2192010867" sldId="564"/>
            <ac:cxnSpMk id="49" creationId="{2708A53C-FC69-7A70-1356-FB2219201BE2}"/>
          </ac:cxnSpMkLst>
        </pc:cxnChg>
        <pc:cxnChg chg="add mod">
          <ac:chgData name="lee kangwook" userId="358766d1acadafad" providerId="LiveId" clId="{E5E1D81C-3FE4-9040-B0DD-F1CA7D9F9C19}" dt="2022-08-14T03:23:01.867" v="183"/>
          <ac:cxnSpMkLst>
            <pc:docMk/>
            <pc:sldMk cId="2192010867" sldId="564"/>
            <ac:cxnSpMk id="52" creationId="{B4BE8EFD-EFE4-3487-38F5-D3E0705AA7AC}"/>
          </ac:cxnSpMkLst>
        </pc:cxnChg>
        <pc:cxnChg chg="add mod">
          <ac:chgData name="lee kangwook" userId="358766d1acadafad" providerId="LiveId" clId="{E5E1D81C-3FE4-9040-B0DD-F1CA7D9F9C19}" dt="2022-08-14T03:23:01.867" v="183"/>
          <ac:cxnSpMkLst>
            <pc:docMk/>
            <pc:sldMk cId="2192010867" sldId="564"/>
            <ac:cxnSpMk id="54" creationId="{8650FC49-9057-40C3-12E3-C5F2B1ED1F74}"/>
          </ac:cxnSpMkLst>
        </pc:cxnChg>
      </pc:sldChg>
      <pc:sldChg chg="new del">
        <pc:chgData name="lee kangwook" userId="358766d1acadafad" providerId="LiveId" clId="{E5E1D81C-3FE4-9040-B0DD-F1CA7D9F9C19}" dt="2022-08-15T02:59:24.490" v="185" actId="2696"/>
        <pc:sldMkLst>
          <pc:docMk/>
          <pc:sldMk cId="2151441167" sldId="565"/>
        </pc:sldMkLst>
      </pc:sldChg>
      <pc:sldChg chg="addSp delSp modSp add">
        <pc:chgData name="lee kangwook" userId="358766d1acadafad" providerId="LiveId" clId="{E5E1D81C-3FE4-9040-B0DD-F1CA7D9F9C19}" dt="2022-08-15T03:00:11.896" v="188"/>
        <pc:sldMkLst>
          <pc:docMk/>
          <pc:sldMk cId="2690363338" sldId="565"/>
        </pc:sldMkLst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" creationId="{A2156933-62F6-2AFF-24BC-516E271BAA04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5" creationId="{51D55094-7C1C-A4EA-9B33-066CF5DB586C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7" creationId="{73CFD1A3-C4F2-A8DF-D8A1-23274015C33A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8" creationId="{E2C5BB5E-843E-319A-8A10-6E9F9F29BF33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9" creationId="{3C3C9B38-C517-B5F0-596F-587887A10382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10" creationId="{A29AD53C-70F4-27E8-A90A-E2BEAFB9A647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3" creationId="{C3E30076-F005-4C68-9ED9-E23268CA1975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14" creationId="{0A3AA793-3C0F-ABEC-E505-D2EC8E16C199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15" creationId="{82906971-2800-0688-0094-01376AEE7230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21" creationId="{72EAE468-08BE-4185-857E-0CB8F8E3E617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35" creationId="{A813885A-675B-9B85-70C2-DE6B7A86E6E2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36" creationId="{10B36B81-1496-E853-5C66-8376E18BC8CB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37" creationId="{4AF36F0E-E218-5C38-CE5F-F184E831A767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38" creationId="{5E271DA9-30E4-B1D8-BF88-08173BE5A91A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39" creationId="{54B03F7D-D219-1292-4419-193780604768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0" creationId="{127D75FD-5300-C981-BAEB-8D21F98775B5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1" creationId="{5C06907D-E0C4-E9DF-8096-B5FBF9B01DAD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2" creationId="{DEBC3E30-EB93-1488-C7D7-DFC099EF1353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3" creationId="{A63509A5-7C9F-25FF-4B19-4167C026432E}"/>
          </ac:spMkLst>
        </pc:spChg>
        <pc:spChg chg="add mod">
          <ac:chgData name="lee kangwook" userId="358766d1acadafad" providerId="LiveId" clId="{E5E1D81C-3FE4-9040-B0DD-F1CA7D9F9C19}" dt="2022-08-15T03:00:11.896" v="188"/>
          <ac:spMkLst>
            <pc:docMk/>
            <pc:sldMk cId="2690363338" sldId="565"/>
            <ac:spMk id="44" creationId="{EEC065F6-3424-1915-D4FE-A79DC33C348A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2" creationId="{7F6A44A8-C0C0-48AF-8C7D-88CACEE877B3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3" creationId="{90CFDF76-95E0-4F7E-8082-2CC93515B9AF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4" creationId="{E13E7E97-69CE-453B-9B93-43C3D716BB94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5" creationId="{2A9750DA-F10F-41E2-84D6-BF11E8D7CD52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6" creationId="{9652ADD0-D8CC-4A10-8E14-5BD8B83B895A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7" creationId="{783D3821-67B0-420F-B3C4-68994C852F0E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19" creationId="{0DEFACD2-95A3-47C3-9BB2-0619BC241D84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21" creationId="{490E58A0-11FC-4DA0-A1DF-A8BBEDAFBB05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22" creationId="{DDCC25EA-C787-49C0-85E7-DE6FC8C66C05}"/>
          </ac:spMkLst>
        </pc:spChg>
        <pc:spChg chg="del">
          <ac:chgData name="lee kangwook" userId="358766d1acadafad" providerId="LiveId" clId="{E5E1D81C-3FE4-9040-B0DD-F1CA7D9F9C19}" dt="2022-08-15T02:59:58.984" v="187" actId="478"/>
          <ac:spMkLst>
            <pc:docMk/>
            <pc:sldMk cId="2690363338" sldId="565"/>
            <ac:spMk id="17424" creationId="{D1EA7607-DCA9-4BEC-B059-C784B2FA33F9}"/>
          </ac:spMkLst>
        </pc:spChg>
        <pc:graphicFrameChg chg="add mod">
          <ac:chgData name="lee kangwook" userId="358766d1acadafad" providerId="LiveId" clId="{E5E1D81C-3FE4-9040-B0DD-F1CA7D9F9C19}" dt="2022-08-15T03:00:11.896" v="188"/>
          <ac:graphicFrameMkLst>
            <pc:docMk/>
            <pc:sldMk cId="2690363338" sldId="565"/>
            <ac:graphicFrameMk id="12" creationId="{3A0332E5-1FB5-4435-79A2-BE518ACB3C80}"/>
          </ac:graphicFrameMkLst>
        </pc:graphicFrameChg>
        <pc:picChg chg="del">
          <ac:chgData name="lee kangwook" userId="358766d1acadafad" providerId="LiveId" clId="{E5E1D81C-3FE4-9040-B0DD-F1CA7D9F9C19}" dt="2022-08-15T02:59:58.984" v="187" actId="478"/>
          <ac:picMkLst>
            <pc:docMk/>
            <pc:sldMk cId="2690363338" sldId="565"/>
            <ac:picMk id="17418" creationId="{1851966E-4CC9-4AE3-9131-4123B69256BD}"/>
          </ac:picMkLst>
        </pc:pic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" creationId="{83A2D719-C4B3-2340-B25B-DF536B43D1D8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" creationId="{EAEA81E7-F99E-56D6-7366-D4D2E2D4E8F2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6" creationId="{356CF8D2-8EBA-BC13-6848-30193DFB7127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11" creationId="{C2ACED77-248F-D390-5E28-B12FC8D4ADB8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16" creationId="{14C2F881-2631-C32D-D3C3-4CF05AD8EDE2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17" creationId="{BA84ADEF-3B3B-6E9D-3A9D-D24A9B87102E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18" creationId="{CF44B33E-768D-56A7-30CD-11F25A3777EF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19" creationId="{B72DB91E-D9E5-D5AD-6686-B4F3BBDE1869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0" creationId="{08005AC3-EB27-8C13-3ED5-7F82733FA095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2" creationId="{4E2DD1A2-9294-5116-51E6-48E5A17A32B0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3" creationId="{8E26D7E2-36BD-23CB-AC14-84DAB3E4DB34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4" creationId="{BA9AC568-D89D-1177-500D-E4F46B380311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5" creationId="{EA0F72A6-405E-0268-DFE2-36D47582AE37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6" creationId="{BC260D03-6E3E-BD15-E572-D37033CAFA2F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7" creationId="{C46A878E-6F0F-D596-AA7A-3673A3A1DD4E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8" creationId="{E0983003-0889-CA9D-E84D-BBDC804FB0A4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29" creationId="{E78CFF85-CEC6-D5C3-4871-05CEE1C87E54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0" creationId="{5596E0A8-6EAA-6798-4003-D40E786561DC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1" creationId="{9B6205ED-1BA8-2670-A341-317A29FFFF5D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2" creationId="{CFEC409E-96AC-4663-F55E-CDFB75058029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3" creationId="{0C6648D2-1140-5469-AA3F-50DB57C40C9E}"/>
          </ac:cxnSpMkLst>
        </pc:cxnChg>
        <pc:cxnChg chg="add mod">
          <ac:chgData name="lee kangwook" userId="358766d1acadafad" providerId="LiveId" clId="{E5E1D81C-3FE4-9040-B0DD-F1CA7D9F9C19}" dt="2022-08-15T03:00:11.896" v="188"/>
          <ac:cxnSpMkLst>
            <pc:docMk/>
            <pc:sldMk cId="2690363338" sldId="565"/>
            <ac:cxnSpMk id="34" creationId="{2AB9F693-1E7F-1648-A564-026DCEE09EE7}"/>
          </ac:cxnSpMkLst>
        </pc:cxnChg>
      </pc:sldChg>
      <pc:sldChg chg="addSp delSp modSp add mod">
        <pc:chgData name="lee kangwook" userId="358766d1acadafad" providerId="LiveId" clId="{E5E1D81C-3FE4-9040-B0DD-F1CA7D9F9C19}" dt="2022-08-15T03:02:02.373" v="217"/>
        <pc:sldMkLst>
          <pc:docMk/>
          <pc:sldMk cId="2667389749" sldId="566"/>
        </pc:sldMkLst>
        <pc:spChg chg="add mod">
          <ac:chgData name="lee kangwook" userId="358766d1acadafad" providerId="LiveId" clId="{E5E1D81C-3FE4-9040-B0DD-F1CA7D9F9C19}" dt="2022-08-15T03:01:49.562" v="216"/>
          <ac:spMkLst>
            <pc:docMk/>
            <pc:sldMk cId="2667389749" sldId="566"/>
            <ac:spMk id="2" creationId="{FFE33A6D-326D-7139-9550-84E1905111E8}"/>
          </ac:spMkLst>
        </pc:spChg>
        <pc:spChg chg="add mod">
          <ac:chgData name="lee kangwook" userId="358766d1acadafad" providerId="LiveId" clId="{E5E1D81C-3FE4-9040-B0DD-F1CA7D9F9C19}" dt="2022-08-15T03:01:49.562" v="216"/>
          <ac:spMkLst>
            <pc:docMk/>
            <pc:sldMk cId="2667389749" sldId="566"/>
            <ac:spMk id="4" creationId="{B436725F-5916-6F8B-9081-F306785D3BAD}"/>
          </ac:spMkLst>
        </pc:spChg>
        <pc:spChg chg="add mod">
          <ac:chgData name="lee kangwook" userId="358766d1acadafad" providerId="LiveId" clId="{E5E1D81C-3FE4-9040-B0DD-F1CA7D9F9C19}" dt="2022-08-15T03:01:49.562" v="216"/>
          <ac:spMkLst>
            <pc:docMk/>
            <pc:sldMk cId="2667389749" sldId="566"/>
            <ac:spMk id="5" creationId="{7305EC50-394D-F0DD-18DC-C606BFCA32AE}"/>
          </ac:spMkLst>
        </pc:spChg>
        <pc:spChg chg="add mod">
          <ac:chgData name="lee kangwook" userId="358766d1acadafad" providerId="LiveId" clId="{E5E1D81C-3FE4-9040-B0DD-F1CA7D9F9C19}" dt="2022-08-15T03:01:49.562" v="216"/>
          <ac:spMkLst>
            <pc:docMk/>
            <pc:sldMk cId="2667389749" sldId="566"/>
            <ac:spMk id="6" creationId="{26E87088-6AA1-0F7F-C293-1AC48E22F754}"/>
          </ac:spMkLst>
        </pc:spChg>
        <pc:spChg chg="add mod">
          <ac:chgData name="lee kangwook" userId="358766d1acadafad" providerId="LiveId" clId="{E5E1D81C-3FE4-9040-B0DD-F1CA7D9F9C19}" dt="2022-08-15T03:01:49.562" v="216"/>
          <ac:spMkLst>
            <pc:docMk/>
            <pc:sldMk cId="2667389749" sldId="566"/>
            <ac:spMk id="7" creationId="{A43B7DAE-20DC-B580-576F-B5A881CBB4CF}"/>
          </ac:spMkLst>
        </pc:spChg>
        <pc:spChg chg="add mod">
          <ac:chgData name="lee kangwook" userId="358766d1acadafad" providerId="LiveId" clId="{E5E1D81C-3FE4-9040-B0DD-F1CA7D9F9C19}" dt="2022-08-15T03:02:02.373" v="217"/>
          <ac:spMkLst>
            <pc:docMk/>
            <pc:sldMk cId="2667389749" sldId="566"/>
            <ac:spMk id="8" creationId="{DC160D9C-C083-1C38-2D95-00C960BB9339}"/>
          </ac:spMkLst>
        </pc:spChg>
        <pc:spChg chg="add mod">
          <ac:chgData name="lee kangwook" userId="358766d1acadafad" providerId="LiveId" clId="{E5E1D81C-3FE4-9040-B0DD-F1CA7D9F9C19}" dt="2022-08-15T03:02:02.373" v="217"/>
          <ac:spMkLst>
            <pc:docMk/>
            <pc:sldMk cId="2667389749" sldId="566"/>
            <ac:spMk id="11" creationId="{546F78A5-7369-50FD-37A5-8A1D9C0F252E}"/>
          </ac:spMkLst>
        </pc:spChg>
        <pc:spChg chg="add mod">
          <ac:chgData name="lee kangwook" userId="358766d1acadafad" providerId="LiveId" clId="{E5E1D81C-3FE4-9040-B0DD-F1CA7D9F9C19}" dt="2022-08-15T03:02:02.373" v="217"/>
          <ac:spMkLst>
            <pc:docMk/>
            <pc:sldMk cId="2667389749" sldId="566"/>
            <ac:spMk id="12" creationId="{D77C57B7-B1DD-27F7-11E4-8765D323BAEA}"/>
          </ac:spMkLst>
        </pc:spChg>
        <pc:spChg chg="mod">
          <ac:chgData name="lee kangwook" userId="358766d1acadafad" providerId="LiveId" clId="{E5E1D81C-3FE4-9040-B0DD-F1CA7D9F9C19}" dt="2022-08-15T03:01:35.207" v="215" actId="20577"/>
          <ac:spMkLst>
            <pc:docMk/>
            <pc:sldMk cId="2667389749" sldId="566"/>
            <ac:spMk id="12290" creationId="{F45966F6-353B-4F13-B885-E7FA0AAEFC8D}"/>
          </ac:spMkLst>
        </pc:spChg>
        <pc:spChg chg="del">
          <ac:chgData name="lee kangwook" userId="358766d1acadafad" providerId="LiveId" clId="{E5E1D81C-3FE4-9040-B0DD-F1CA7D9F9C19}" dt="2022-08-15T03:01:03.721" v="190" actId="478"/>
          <ac:spMkLst>
            <pc:docMk/>
            <pc:sldMk cId="2667389749" sldId="566"/>
            <ac:spMk id="12292" creationId="{C8DF781D-8DE5-463C-81C9-E046909AF508}"/>
          </ac:spMkLst>
        </pc:spChg>
        <pc:spChg chg="del">
          <ac:chgData name="lee kangwook" userId="358766d1acadafad" providerId="LiveId" clId="{E5E1D81C-3FE4-9040-B0DD-F1CA7D9F9C19}" dt="2022-08-15T03:01:03.721" v="190" actId="478"/>
          <ac:spMkLst>
            <pc:docMk/>
            <pc:sldMk cId="2667389749" sldId="566"/>
            <ac:spMk id="12293" creationId="{17805553-1F7E-4E3A-9B7B-1BF5E36AF487}"/>
          </ac:spMkLst>
        </pc:spChg>
        <pc:spChg chg="del">
          <ac:chgData name="lee kangwook" userId="358766d1acadafad" providerId="LiveId" clId="{E5E1D81C-3FE4-9040-B0DD-F1CA7D9F9C19}" dt="2022-08-15T03:01:03.721" v="190" actId="478"/>
          <ac:spMkLst>
            <pc:docMk/>
            <pc:sldMk cId="2667389749" sldId="566"/>
            <ac:spMk id="12296" creationId="{8BD5D7A8-C42A-47A9-B37D-7AE29E3C8A30}"/>
          </ac:spMkLst>
        </pc:spChg>
        <pc:spChg chg="del">
          <ac:chgData name="lee kangwook" userId="358766d1acadafad" providerId="LiveId" clId="{E5E1D81C-3FE4-9040-B0DD-F1CA7D9F9C19}" dt="2022-08-15T03:01:03.721" v="190" actId="478"/>
          <ac:spMkLst>
            <pc:docMk/>
            <pc:sldMk cId="2667389749" sldId="566"/>
            <ac:spMk id="12323" creationId="{87A2BE61-6B06-4293-A117-FF338FA8A868}"/>
          </ac:spMkLst>
        </pc:spChg>
        <pc:spChg chg="del">
          <ac:chgData name="lee kangwook" userId="358766d1acadafad" providerId="LiveId" clId="{E5E1D81C-3FE4-9040-B0DD-F1CA7D9F9C19}" dt="2022-08-15T03:01:03.721" v="190" actId="478"/>
          <ac:spMkLst>
            <pc:docMk/>
            <pc:sldMk cId="2667389749" sldId="566"/>
            <ac:spMk id="12356" creationId="{E4A370DA-55E1-4CEB-9540-413342A66FD9}"/>
          </ac:spMkLst>
        </pc:spChg>
        <pc:graphicFrameChg chg="del">
          <ac:chgData name="lee kangwook" userId="358766d1acadafad" providerId="LiveId" clId="{E5E1D81C-3FE4-9040-B0DD-F1CA7D9F9C19}" dt="2022-08-15T03:01:03.721" v="190" actId="478"/>
          <ac:graphicFrameMkLst>
            <pc:docMk/>
            <pc:sldMk cId="2667389749" sldId="566"/>
            <ac:graphicFrameMk id="10" creationId="{31DF8B02-A98F-4262-BE43-D102D14AA445}"/>
          </ac:graphicFrameMkLst>
        </pc:graphicFrameChg>
        <pc:graphicFrameChg chg="del">
          <ac:chgData name="lee kangwook" userId="358766d1acadafad" providerId="LiveId" clId="{E5E1D81C-3FE4-9040-B0DD-F1CA7D9F9C19}" dt="2022-08-15T03:01:03.721" v="190" actId="478"/>
          <ac:graphicFrameMkLst>
            <pc:docMk/>
            <pc:sldMk cId="2667389749" sldId="566"/>
            <ac:graphicFrameMk id="17" creationId="{25F18599-018D-42F0-B11E-376795D99FB5}"/>
          </ac:graphicFrameMkLst>
        </pc:graphicFrameChg>
        <pc:graphicFrameChg chg="del">
          <ac:chgData name="lee kangwook" userId="358766d1acadafad" providerId="LiveId" clId="{E5E1D81C-3FE4-9040-B0DD-F1CA7D9F9C19}" dt="2022-08-15T03:01:03.721" v="190" actId="478"/>
          <ac:graphicFrameMkLst>
            <pc:docMk/>
            <pc:sldMk cId="2667389749" sldId="566"/>
            <ac:graphicFrameMk id="31" creationId="{7C3CB3E0-7178-411E-843B-80595362E5C7}"/>
          </ac:graphicFrameMkLst>
        </pc:graphicFrameChg>
        <pc:graphicFrameChg chg="del">
          <ac:chgData name="lee kangwook" userId="358766d1acadafad" providerId="LiveId" clId="{E5E1D81C-3FE4-9040-B0DD-F1CA7D9F9C19}" dt="2022-08-15T03:01:03.721" v="190" actId="478"/>
          <ac:graphicFrameMkLst>
            <pc:docMk/>
            <pc:sldMk cId="2667389749" sldId="566"/>
            <ac:graphicFrameMk id="33" creationId="{84D1E030-B244-4D62-B7E3-A958B4A87A8C}"/>
          </ac:graphicFrameMkLst>
        </pc:graphicFrameChg>
        <pc:picChg chg="add mod">
          <ac:chgData name="lee kangwook" userId="358766d1acadafad" providerId="LiveId" clId="{E5E1D81C-3FE4-9040-B0DD-F1CA7D9F9C19}" dt="2022-08-15T03:01:49.562" v="216"/>
          <ac:picMkLst>
            <pc:docMk/>
            <pc:sldMk cId="2667389749" sldId="566"/>
            <ac:picMk id="3" creationId="{4F21B33F-2F53-4DD0-0183-01747D9BD483}"/>
          </ac:picMkLst>
        </pc:picChg>
        <pc:picChg chg="add mod">
          <ac:chgData name="lee kangwook" userId="358766d1acadafad" providerId="LiveId" clId="{E5E1D81C-3FE4-9040-B0DD-F1CA7D9F9C19}" dt="2022-08-15T03:02:02.373" v="217"/>
          <ac:picMkLst>
            <pc:docMk/>
            <pc:sldMk cId="2667389749" sldId="566"/>
            <ac:picMk id="9" creationId="{6C24B33A-2580-F7E4-1B2F-9D43FD944936}"/>
          </ac:picMkLst>
        </pc:pic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294" creationId="{21DE7515-ED9B-45C7-BB0A-79B5C4239474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295" creationId="{F17B0F92-3865-4F4B-9AC5-70F27E6BE13C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321" creationId="{1E16524D-9E0D-4739-B48B-262609CCE630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322" creationId="{06D924D9-FD4B-4972-9BF5-2CC57273FEBE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341" creationId="{AA030107-79B8-4A12-A8BF-3AFFEB70C3CB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342" creationId="{936387B1-B33B-453E-B4C0-3D2E27DFDCCE}"/>
          </ac:cxnSpMkLst>
        </pc:cxnChg>
        <pc:cxnChg chg="del">
          <ac:chgData name="lee kangwook" userId="358766d1acadafad" providerId="LiveId" clId="{E5E1D81C-3FE4-9040-B0DD-F1CA7D9F9C19}" dt="2022-08-15T03:01:03.721" v="190" actId="478"/>
          <ac:cxnSpMkLst>
            <pc:docMk/>
            <pc:sldMk cId="2667389749" sldId="566"/>
            <ac:cxnSpMk id="12343" creationId="{967D2766-6250-4F96-B04A-27D34BB4733F}"/>
          </ac:cxnSpMkLst>
        </pc:cxnChg>
      </pc:sldChg>
      <pc:sldChg chg="addSp delSp modSp add mod">
        <pc:chgData name="lee kangwook" userId="358766d1acadafad" providerId="LiveId" clId="{E5E1D81C-3FE4-9040-B0DD-F1CA7D9F9C19}" dt="2022-08-15T03:02:59.569" v="222" actId="478"/>
        <pc:sldMkLst>
          <pc:docMk/>
          <pc:sldMk cId="2310840034" sldId="567"/>
        </pc:sldMkLst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2" creationId="{FFE33A6D-326D-7139-9550-84E1905111E8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4" creationId="{B436725F-5916-6F8B-9081-F306785D3BAD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5" creationId="{7305EC50-394D-F0DD-18DC-C606BFCA32AE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6" creationId="{26E87088-6AA1-0F7F-C293-1AC48E22F754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7" creationId="{A43B7DAE-20DC-B580-576F-B5A881CBB4CF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8" creationId="{DC160D9C-C083-1C38-2D95-00C960BB9339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0" creationId="{C218E6A6-8E59-1DD7-A2F4-84176CEA1D2E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11" creationId="{546F78A5-7369-50FD-37A5-8A1D9C0F252E}"/>
          </ac:spMkLst>
        </pc:spChg>
        <pc:spChg chg="del">
          <ac:chgData name="lee kangwook" userId="358766d1acadafad" providerId="LiveId" clId="{E5E1D81C-3FE4-9040-B0DD-F1CA7D9F9C19}" dt="2022-08-15T03:02:29.307" v="219" actId="478"/>
          <ac:spMkLst>
            <pc:docMk/>
            <pc:sldMk cId="2310840034" sldId="567"/>
            <ac:spMk id="12" creationId="{D77C57B7-B1DD-27F7-11E4-8765D323BAEA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3" creationId="{C54B00B4-1B5D-E546-B68C-13A46FB84E32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4" creationId="{83AC9DC1-70E1-3B85-8D41-1B2B53DB6F0F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5" creationId="{C647371B-A95E-E399-3B20-38AD0A3AE96D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6" creationId="{6DBC3F84-1D43-0D86-9EEA-90AF4A75376D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7" creationId="{ED4BBEAB-D2A4-F3EC-0C08-2985567720DD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8" creationId="{2227206E-2AF4-CBAF-5651-3E3C9F557736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19" creationId="{524E308E-1EA1-C057-413A-7D68990FDF60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20" creationId="{58252CA4-87BA-6D0F-4A54-9F65EA792BE4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21" creationId="{EFE86D2E-B40A-030A-B760-AB23CD9C3012}"/>
          </ac:spMkLst>
        </pc:spChg>
        <pc:spChg chg="add mod">
          <ac:chgData name="lee kangwook" userId="358766d1acadafad" providerId="LiveId" clId="{E5E1D81C-3FE4-9040-B0DD-F1CA7D9F9C19}" dt="2022-08-15T03:02:55.535" v="221" actId="1076"/>
          <ac:spMkLst>
            <pc:docMk/>
            <pc:sldMk cId="2310840034" sldId="567"/>
            <ac:spMk id="24" creationId="{EBF06B6A-5812-C3BA-C39F-146C6741A879}"/>
          </ac:spMkLst>
        </pc:spChg>
        <pc:spChg chg="add del mod">
          <ac:chgData name="lee kangwook" userId="358766d1acadafad" providerId="LiveId" clId="{E5E1D81C-3FE4-9040-B0DD-F1CA7D9F9C19}" dt="2022-08-15T03:02:59.569" v="222" actId="478"/>
          <ac:spMkLst>
            <pc:docMk/>
            <pc:sldMk cId="2310840034" sldId="567"/>
            <ac:spMk id="25" creationId="{9D8868DB-8E4A-4F09-2A69-96C16E147389}"/>
          </ac:spMkLst>
        </pc:spChg>
        <pc:picChg chg="del">
          <ac:chgData name="lee kangwook" userId="358766d1acadafad" providerId="LiveId" clId="{E5E1D81C-3FE4-9040-B0DD-F1CA7D9F9C19}" dt="2022-08-15T03:02:29.307" v="219" actId="478"/>
          <ac:picMkLst>
            <pc:docMk/>
            <pc:sldMk cId="2310840034" sldId="567"/>
            <ac:picMk id="3" creationId="{4F21B33F-2F53-4DD0-0183-01747D9BD483}"/>
          </ac:picMkLst>
        </pc:picChg>
        <pc:picChg chg="del">
          <ac:chgData name="lee kangwook" userId="358766d1acadafad" providerId="LiveId" clId="{E5E1D81C-3FE4-9040-B0DD-F1CA7D9F9C19}" dt="2022-08-15T03:02:29.307" v="219" actId="478"/>
          <ac:picMkLst>
            <pc:docMk/>
            <pc:sldMk cId="2310840034" sldId="567"/>
            <ac:picMk id="9" creationId="{6C24B33A-2580-F7E4-1B2F-9D43FD944936}"/>
          </ac:picMkLst>
        </pc:picChg>
        <pc:cxnChg chg="add mod">
          <ac:chgData name="lee kangwook" userId="358766d1acadafad" providerId="LiveId" clId="{E5E1D81C-3FE4-9040-B0DD-F1CA7D9F9C19}" dt="2022-08-15T03:02:55.535" v="221" actId="1076"/>
          <ac:cxnSpMkLst>
            <pc:docMk/>
            <pc:sldMk cId="2310840034" sldId="567"/>
            <ac:cxnSpMk id="22" creationId="{E8987B78-55E3-A16D-FA10-F43180D85009}"/>
          </ac:cxnSpMkLst>
        </pc:cxnChg>
        <pc:cxnChg chg="add mod">
          <ac:chgData name="lee kangwook" userId="358766d1acadafad" providerId="LiveId" clId="{E5E1D81C-3FE4-9040-B0DD-F1CA7D9F9C19}" dt="2022-08-15T03:02:55.535" v="221" actId="1076"/>
          <ac:cxnSpMkLst>
            <pc:docMk/>
            <pc:sldMk cId="2310840034" sldId="567"/>
            <ac:cxnSpMk id="23" creationId="{7B727598-5E50-02BD-3EB2-B401AE4FBBB2}"/>
          </ac:cxnSpMkLst>
        </pc:cxnChg>
      </pc:sldChg>
      <pc:sldChg chg="modSp add mod">
        <pc:chgData name="lee kangwook" userId="358766d1acadafad" providerId="LiveId" clId="{E5E1D81C-3FE4-9040-B0DD-F1CA7D9F9C19}" dt="2022-08-15T04:50:03.491" v="242" actId="20577"/>
        <pc:sldMkLst>
          <pc:docMk/>
          <pc:sldMk cId="38984982" sldId="568"/>
        </pc:sldMkLst>
        <pc:spChg chg="mod">
          <ac:chgData name="lee kangwook" userId="358766d1acadafad" providerId="LiveId" clId="{E5E1D81C-3FE4-9040-B0DD-F1CA7D9F9C19}" dt="2022-08-15T04:50:03.491" v="242" actId="20577"/>
          <ac:spMkLst>
            <pc:docMk/>
            <pc:sldMk cId="38984982" sldId="568"/>
            <ac:spMk id="6146" creationId="{F1E72DEF-A83A-45F8-9358-F58D031CFDE1}"/>
          </ac:spMkLst>
        </pc:spChg>
      </pc:sldChg>
      <pc:sldChg chg="addSp delSp modSp add mod">
        <pc:chgData name="lee kangwook" userId="358766d1acadafad" providerId="LiveId" clId="{E5E1D81C-3FE4-9040-B0DD-F1CA7D9F9C19}" dt="2022-08-15T04:51:51.948" v="265" actId="14100"/>
        <pc:sldMkLst>
          <pc:docMk/>
          <pc:sldMk cId="3654980124" sldId="569"/>
        </pc:sldMkLst>
        <pc:spChg chg="mod">
          <ac:chgData name="lee kangwook" userId="358766d1acadafad" providerId="LiveId" clId="{E5E1D81C-3FE4-9040-B0DD-F1CA7D9F9C19}" dt="2022-08-15T04:51:08.934" v="260" actId="20577"/>
          <ac:spMkLst>
            <pc:docMk/>
            <pc:sldMk cId="3654980124" sldId="569"/>
            <ac:spMk id="2" creationId="{2F37CBD2-0A26-7206-A8A9-F5AF399B5083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3" creationId="{D4C0E203-AF53-0B5F-9F2A-B3CD7DEC4CF3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8" creationId="{982C0B21-1212-5921-8F6D-C1612F4A312E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9" creationId="{7345D92F-661A-C305-741D-7C070BDAC2D9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2" creationId="{EC215631-37CD-7AF8-0D7C-42CAB892D891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3" creationId="{047C0EAF-3646-9CCB-4F81-F1F073372E08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5" creationId="{645466A2-1140-D675-9E88-C7B0E41017CC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6" creationId="{3B2F0EBA-E0BE-0147-678A-3B8167CF646D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7" creationId="{8D029CDF-08D4-B8AD-0B2C-AECE85990C3A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18" creationId="{B9B4067F-93E2-9EB6-B027-F955BAEEB4AC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21" creationId="{B4895BC6-66DE-FCF7-08FA-E66C8A95506D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22" creationId="{ACF6870D-FE3E-BC99-90BE-5BA9ADEDC36D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24" creationId="{AABFB3A4-498D-A67B-F591-6593B01320D8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25" creationId="{FA39BE93-914D-B48A-9047-AEA376E104D9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26" creationId="{44F3E13B-223B-436F-3FE9-18B85F8FABA4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0" creationId="{31397CF3-D307-82F0-BAB4-AAF4FBBFB767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2" creationId="{7F57A3AC-ADD7-6DCF-9761-84F7279210AC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3" creationId="{EC6FE823-06E2-1E24-8205-C370C67119D9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7" creationId="{B9D43655-FF93-B675-C43A-07E055473A06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8" creationId="{3F8C5566-ED81-71F6-8B9D-35E5DE2A8901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39" creationId="{81B7DDD2-DEFA-BAA8-D6F5-550953C04138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0" creationId="{9C913153-72B0-EDEB-07C5-1E63F077B6D7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3" creationId="{B48C29B0-67FA-C8FC-8B57-BEE61F8B1F25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4" creationId="{7A7EEA49-A24B-10CB-09A3-0B9909F2CDEA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6" creationId="{1E577037-5123-AB02-A91E-F392E5C579AD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8" creationId="{C712F6C7-686F-5EE2-0E85-7DCB281B1496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49" creationId="{149D863B-7896-97E7-2945-329F86FDF26E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0" creationId="{F0F8790D-F7A9-5A68-EAB5-0D09300102A3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3" creationId="{43D97967-2BD8-AB6C-A323-4FA06578AAA5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4" creationId="{C5EFB33B-22FF-5198-3A21-F7708BE1D9ED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5" creationId="{51296FB6-3498-0DCF-98B0-D3034D975A0E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6" creationId="{B278C3BA-273D-4A25-E6D3-B7D8A157CC8C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7" creationId="{B399C2A2-4949-7981-F799-C30DC9729939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8" creationId="{3E8203F9-0F06-6C5B-C13A-2712A399BFA2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59" creationId="{F57BF01E-174E-D7D6-7D64-DFBD633EAAA7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0" creationId="{3778B974-552A-EB9F-16C9-9865352D8C45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1" creationId="{DF4667F4-DAC3-E6D2-125A-CEC67D09B8F0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2" creationId="{AA590662-EB2C-343B-EE03-1A74A0991572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3" creationId="{C8E79F31-DD0A-CCBC-1028-2CD2CA7BA43B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4" creationId="{BB79985E-25B2-AF20-2406-5E2DCC761796}"/>
          </ac:spMkLst>
        </pc:spChg>
        <pc:spChg chg="del">
          <ac:chgData name="lee kangwook" userId="358766d1acadafad" providerId="LiveId" clId="{E5E1D81C-3FE4-9040-B0DD-F1CA7D9F9C19}" dt="2022-08-15T04:50:45.722" v="244" actId="478"/>
          <ac:spMkLst>
            <pc:docMk/>
            <pc:sldMk cId="3654980124" sldId="569"/>
            <ac:spMk id="66" creationId="{E2167439-D33C-CC4D-7CD4-0AACA9081ACA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67" creationId="{73CC3C84-4247-FFE6-5616-43425FB9D894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68" creationId="{8BC70494-93EE-5B76-756A-8E0C62F90905}"/>
          </ac:spMkLst>
        </pc:spChg>
        <pc:spChg chg="add mod">
          <ac:chgData name="lee kangwook" userId="358766d1acadafad" providerId="LiveId" clId="{E5E1D81C-3FE4-9040-B0DD-F1CA7D9F9C19}" dt="2022-08-15T04:51:39.214" v="263" actId="14100"/>
          <ac:spMkLst>
            <pc:docMk/>
            <pc:sldMk cId="3654980124" sldId="569"/>
            <ac:spMk id="69" creationId="{B2F0CEE2-8CEE-D1BC-E8A3-7C62CBA1E6F3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0" creationId="{23EDDE04-D17A-D5D4-B45B-89CC6100BE57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1" creationId="{5F8E489D-EBD8-793D-7F37-A56254FBA2BF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2" creationId="{24E6FF45-374C-97DE-FE4F-5F5138E752B6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3" creationId="{439FE230-03EE-E848-D491-F2DA6C17723C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5" creationId="{B56B5300-E52B-2A09-117C-5CDB8F9847CB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7" creationId="{8DF44170-FC0D-4393-EB6E-10DF10AC26CF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8" creationId="{77DF0827-6695-4CC6-B94D-3164CE33EC0B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79" creationId="{AC5B5B43-251D-1CA2-6843-C61C8EDC768C}"/>
          </ac:spMkLst>
        </pc:spChg>
        <pc:spChg chg="add mod">
          <ac:chgData name="lee kangwook" userId="358766d1acadafad" providerId="LiveId" clId="{E5E1D81C-3FE4-9040-B0DD-F1CA7D9F9C19}" dt="2022-08-15T04:51:51.948" v="265" actId="14100"/>
          <ac:spMkLst>
            <pc:docMk/>
            <pc:sldMk cId="3654980124" sldId="569"/>
            <ac:spMk id="80" creationId="{FD047BAB-AA09-F786-5688-06C9D7CC2575}"/>
          </ac:spMkLst>
        </pc:spChg>
        <pc:spChg chg="add mod">
          <ac:chgData name="lee kangwook" userId="358766d1acadafad" providerId="LiveId" clId="{E5E1D81C-3FE4-9040-B0DD-F1CA7D9F9C19}" dt="2022-08-15T04:51:26.079" v="261"/>
          <ac:spMkLst>
            <pc:docMk/>
            <pc:sldMk cId="3654980124" sldId="569"/>
            <ac:spMk id="81" creationId="{014A3E47-8F13-D1C5-3B33-E5CF229CA057}"/>
          </ac:spMkLst>
        </pc:spChg>
        <pc:spChg chg="add del mod">
          <ac:chgData name="lee kangwook" userId="358766d1acadafad" providerId="LiveId" clId="{E5E1D81C-3FE4-9040-B0DD-F1CA7D9F9C19}" dt="2022-08-15T04:51:45.904" v="264" actId="478"/>
          <ac:spMkLst>
            <pc:docMk/>
            <pc:sldMk cId="3654980124" sldId="569"/>
            <ac:spMk id="84" creationId="{17E04060-8FF5-3314-DB07-C95E796BFE05}"/>
          </ac:spMkLst>
        </pc:sp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5" creationId="{60E597EE-B80B-39B2-D67E-8930F8FFA758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6" creationId="{C7BCCBF0-232C-E824-587A-C420A8DDEE47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7" creationId="{425E95F4-445A-261C-3D4F-E3ED2A4EAD0D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10" creationId="{911B6F73-B3A5-1A27-257B-F60C3FFAA4ED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11" creationId="{6C59ACB8-0760-F735-F5EC-CB8643DDD0E0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14" creationId="{EFDBC066-1519-1F16-271E-12DCEC5EFED6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19" creationId="{C33E8088-FB2C-F669-BDC9-52253230AEC0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20" creationId="{68E022A2-B886-B6BB-9E61-9534B3186F27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23" creationId="{1DEA6204-0F05-EA78-DE87-3FA16B805D19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27" creationId="{552B0CD5-D560-5CEF-F1AC-1B8AE77F8F50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28" creationId="{6B9387C2-A977-BAF4-D7F5-92C18750E358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29" creationId="{BD176DD8-8E14-3D3D-275A-FFC501291A3C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31" creationId="{47E77586-53D5-F09B-CBDF-0A00E64825CB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34" creationId="{5FCC1EF8-6D55-FB35-7510-70BB2747E1B8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35" creationId="{F0646A02-2686-6267-08DC-8B847E448C05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36" creationId="{D50EBEAC-4590-87FC-5C6B-70644C0CF988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41" creationId="{E74CAB12-542C-465D-8FE8-0304B2D76581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42" creationId="{9D7981EC-E52B-BFA1-FEF0-109316845344}"/>
          </ac:cxnSpMkLst>
        </pc:cxnChg>
        <pc:cxnChg chg="del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45" creationId="{3BB5E0A7-2E85-B3C0-B5C1-01BFA1BC2C92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47" creationId="{AFDF39A7-D782-1983-E2F3-053BD740DE65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51" creationId="{3C19E78A-45D7-66B0-AF96-3A3C8D687646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52" creationId="{FFFFF43F-0E50-B9E6-C4AC-08699706B84E}"/>
          </ac:cxnSpMkLst>
        </pc:cxnChg>
        <pc:cxnChg chg="del mod">
          <ac:chgData name="lee kangwook" userId="358766d1acadafad" providerId="LiveId" clId="{E5E1D81C-3FE4-9040-B0DD-F1CA7D9F9C19}" dt="2022-08-15T04:50:45.722" v="244" actId="478"/>
          <ac:cxnSpMkLst>
            <pc:docMk/>
            <pc:sldMk cId="3654980124" sldId="569"/>
            <ac:cxnSpMk id="65" creationId="{34C1A726-4DD1-69E4-9543-267D53F292F6}"/>
          </ac:cxnSpMkLst>
        </pc:cxnChg>
        <pc:cxnChg chg="add mod">
          <ac:chgData name="lee kangwook" userId="358766d1acadafad" providerId="LiveId" clId="{E5E1D81C-3FE4-9040-B0DD-F1CA7D9F9C19}" dt="2022-08-15T04:51:26.079" v="261"/>
          <ac:cxnSpMkLst>
            <pc:docMk/>
            <pc:sldMk cId="3654980124" sldId="569"/>
            <ac:cxnSpMk id="74" creationId="{B22B9132-CB53-7827-B531-615FA508C1A9}"/>
          </ac:cxnSpMkLst>
        </pc:cxnChg>
        <pc:cxnChg chg="add mod">
          <ac:chgData name="lee kangwook" userId="358766d1acadafad" providerId="LiveId" clId="{E5E1D81C-3FE4-9040-B0DD-F1CA7D9F9C19}" dt="2022-08-15T04:51:26.079" v="261"/>
          <ac:cxnSpMkLst>
            <pc:docMk/>
            <pc:sldMk cId="3654980124" sldId="569"/>
            <ac:cxnSpMk id="76" creationId="{D5A2FB8A-BC72-48B9-FC43-EC066A053193}"/>
          </ac:cxnSpMkLst>
        </pc:cxnChg>
        <pc:cxnChg chg="add mod">
          <ac:chgData name="lee kangwook" userId="358766d1acadafad" providerId="LiveId" clId="{E5E1D81C-3FE4-9040-B0DD-F1CA7D9F9C19}" dt="2022-08-15T04:51:26.079" v="261"/>
          <ac:cxnSpMkLst>
            <pc:docMk/>
            <pc:sldMk cId="3654980124" sldId="569"/>
            <ac:cxnSpMk id="82" creationId="{433160C5-39AB-14F4-D68D-87FB99E7755F}"/>
          </ac:cxnSpMkLst>
        </pc:cxnChg>
        <pc:cxnChg chg="add mod">
          <ac:chgData name="lee kangwook" userId="358766d1acadafad" providerId="LiveId" clId="{E5E1D81C-3FE4-9040-B0DD-F1CA7D9F9C19}" dt="2022-08-15T04:51:26.079" v="261"/>
          <ac:cxnSpMkLst>
            <pc:docMk/>
            <pc:sldMk cId="3654980124" sldId="569"/>
            <ac:cxnSpMk id="83" creationId="{B49DB7A7-4E2F-69CF-AEA0-D5B96851974D}"/>
          </ac:cxnSpMkLst>
        </pc:cxnChg>
      </pc:sldChg>
      <pc:sldChg chg="addSp delSp modSp add mod">
        <pc:chgData name="lee kangwook" userId="358766d1acadafad" providerId="LiveId" clId="{E5E1D81C-3FE4-9040-B0DD-F1CA7D9F9C19}" dt="2022-08-15T04:52:56.330" v="283" actId="478"/>
        <pc:sldMkLst>
          <pc:docMk/>
          <pc:sldMk cId="182325376" sldId="570"/>
        </pc:sldMkLst>
        <pc:spChg chg="mod">
          <ac:chgData name="lee kangwook" userId="358766d1acadafad" providerId="LiveId" clId="{E5E1D81C-3FE4-9040-B0DD-F1CA7D9F9C19}" dt="2022-08-15T04:52:34.852" v="280" actId="20577"/>
          <ac:spMkLst>
            <pc:docMk/>
            <pc:sldMk cId="182325376" sldId="570"/>
            <ac:spMk id="2" creationId="{2F37CBD2-0A26-7206-A8A9-F5AF399B5083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3" creationId="{D4C0E203-AF53-0B5F-9F2A-B3CD7DEC4CF3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4" creationId="{6E197EE4-035C-F5CA-64F3-7BA393CE95B5}"/>
          </ac:spMkLst>
        </pc:spChg>
        <pc:spChg chg="add mod">
          <ac:chgData name="lee kangwook" userId="358766d1acadafad" providerId="LiveId" clId="{E5E1D81C-3FE4-9040-B0DD-F1CA7D9F9C19}" dt="2022-08-15T04:52:52.350" v="282" actId="1076"/>
          <ac:spMkLst>
            <pc:docMk/>
            <pc:sldMk cId="182325376" sldId="570"/>
            <ac:spMk id="5" creationId="{50DBD4EA-EF9D-EDB4-D22C-7DF32560141A}"/>
          </ac:spMkLst>
        </pc:spChg>
        <pc:spChg chg="add mod">
          <ac:chgData name="lee kangwook" userId="358766d1acadafad" providerId="LiveId" clId="{E5E1D81C-3FE4-9040-B0DD-F1CA7D9F9C19}" dt="2022-08-15T04:52:52.350" v="282" actId="1076"/>
          <ac:spMkLst>
            <pc:docMk/>
            <pc:sldMk cId="182325376" sldId="570"/>
            <ac:spMk id="6" creationId="{A77A9A5D-5A08-1F5B-375F-3339B09407AF}"/>
          </ac:spMkLst>
        </pc:spChg>
        <pc:spChg chg="add mod">
          <ac:chgData name="lee kangwook" userId="358766d1acadafad" providerId="LiveId" clId="{E5E1D81C-3FE4-9040-B0DD-F1CA7D9F9C19}" dt="2022-08-15T04:52:52.350" v="282" actId="1076"/>
          <ac:spMkLst>
            <pc:docMk/>
            <pc:sldMk cId="182325376" sldId="570"/>
            <ac:spMk id="8" creationId="{03615AC5-53F3-3925-C348-963548C5DF2C}"/>
          </ac:spMkLst>
        </pc:spChg>
        <pc:spChg chg="add mod">
          <ac:chgData name="lee kangwook" userId="358766d1acadafad" providerId="LiveId" clId="{E5E1D81C-3FE4-9040-B0DD-F1CA7D9F9C19}" dt="2022-08-15T04:52:52.350" v="282" actId="1076"/>
          <ac:spMkLst>
            <pc:docMk/>
            <pc:sldMk cId="182325376" sldId="570"/>
            <ac:spMk id="13" creationId="{946E21AE-52D8-37CA-EC38-2EDDCC6BEACB}"/>
          </ac:spMkLst>
        </pc:spChg>
        <pc:spChg chg="add mod">
          <ac:chgData name="lee kangwook" userId="358766d1acadafad" providerId="LiveId" clId="{E5E1D81C-3FE4-9040-B0DD-F1CA7D9F9C19}" dt="2022-08-15T04:52:52.350" v="282" actId="1076"/>
          <ac:spMkLst>
            <pc:docMk/>
            <pc:sldMk cId="182325376" sldId="570"/>
            <ac:spMk id="15" creationId="{B70399C7-AB62-6D9F-C82C-A8B57D6A6512}"/>
          </ac:spMkLst>
        </pc:spChg>
        <pc:spChg chg="add del mod">
          <ac:chgData name="lee kangwook" userId="358766d1acadafad" providerId="LiveId" clId="{E5E1D81C-3FE4-9040-B0DD-F1CA7D9F9C19}" dt="2022-08-15T04:52:56.330" v="283" actId="478"/>
          <ac:spMkLst>
            <pc:docMk/>
            <pc:sldMk cId="182325376" sldId="570"/>
            <ac:spMk id="17" creationId="{AA2C1495-EAB1-0701-7ADA-AAD1E6EEC6C3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67" creationId="{73CC3C84-4247-FFE6-5616-43425FB9D894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68" creationId="{8BC70494-93EE-5B76-756A-8E0C62F90905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69" creationId="{B2F0CEE2-8CEE-D1BC-E8A3-7C62CBA1E6F3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0" creationId="{23EDDE04-D17A-D5D4-B45B-89CC6100BE57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1" creationId="{5F8E489D-EBD8-793D-7F37-A56254FBA2BF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2" creationId="{24E6FF45-374C-97DE-FE4F-5F5138E752B6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3" creationId="{439FE230-03EE-E848-D491-F2DA6C17723C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5" creationId="{B56B5300-E52B-2A09-117C-5CDB8F9847CB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7" creationId="{8DF44170-FC0D-4393-EB6E-10DF10AC26CF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8" creationId="{77DF0827-6695-4CC6-B94D-3164CE33EC0B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79" creationId="{AC5B5B43-251D-1CA2-6843-C61C8EDC768C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80" creationId="{FD047BAB-AA09-F786-5688-06C9D7CC2575}"/>
          </ac:spMkLst>
        </pc:spChg>
        <pc:spChg chg="del">
          <ac:chgData name="lee kangwook" userId="358766d1acadafad" providerId="LiveId" clId="{E5E1D81C-3FE4-9040-B0DD-F1CA7D9F9C19}" dt="2022-08-15T04:52:19.342" v="267" actId="478"/>
          <ac:spMkLst>
            <pc:docMk/>
            <pc:sldMk cId="182325376" sldId="570"/>
            <ac:spMk id="81" creationId="{014A3E47-8F13-D1C5-3B33-E5CF229CA057}"/>
          </ac:spMkLst>
        </pc:sp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7" creationId="{5BA93B90-087B-2DF7-2246-8EEEF032AAF6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9" creationId="{D8FECF84-7AAF-8AC5-C4C6-804F6B09831C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10" creationId="{33858C2A-09A7-D7BB-EEF1-4CF65AB0ACE6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11" creationId="{A61290BE-3919-D3AB-29EE-2121AE08DAF8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12" creationId="{6DA1C05C-205D-7A03-8B44-F9A4CEA61A98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14" creationId="{FBE65DF1-B14A-9978-04C2-9A9F9E6FB29A}"/>
          </ac:cxnSpMkLst>
        </pc:cxnChg>
        <pc:cxnChg chg="add mod">
          <ac:chgData name="lee kangwook" userId="358766d1acadafad" providerId="LiveId" clId="{E5E1D81C-3FE4-9040-B0DD-F1CA7D9F9C19}" dt="2022-08-15T04:52:52.350" v="282" actId="1076"/>
          <ac:cxnSpMkLst>
            <pc:docMk/>
            <pc:sldMk cId="182325376" sldId="570"/>
            <ac:cxnSpMk id="16" creationId="{7F9401AD-586D-A8F4-02AB-C5599D654959}"/>
          </ac:cxnSpMkLst>
        </pc:cxnChg>
        <pc:cxnChg chg="del mod">
          <ac:chgData name="lee kangwook" userId="358766d1acadafad" providerId="LiveId" clId="{E5E1D81C-3FE4-9040-B0DD-F1CA7D9F9C19}" dt="2022-08-15T04:52:19.342" v="267" actId="478"/>
          <ac:cxnSpMkLst>
            <pc:docMk/>
            <pc:sldMk cId="182325376" sldId="570"/>
            <ac:cxnSpMk id="74" creationId="{B22B9132-CB53-7827-B531-615FA508C1A9}"/>
          </ac:cxnSpMkLst>
        </pc:cxnChg>
        <pc:cxnChg chg="del mod">
          <ac:chgData name="lee kangwook" userId="358766d1acadafad" providerId="LiveId" clId="{E5E1D81C-3FE4-9040-B0DD-F1CA7D9F9C19}" dt="2022-08-15T04:52:19.342" v="267" actId="478"/>
          <ac:cxnSpMkLst>
            <pc:docMk/>
            <pc:sldMk cId="182325376" sldId="570"/>
            <ac:cxnSpMk id="76" creationId="{D5A2FB8A-BC72-48B9-FC43-EC066A053193}"/>
          </ac:cxnSpMkLst>
        </pc:cxnChg>
        <pc:cxnChg chg="del mod">
          <ac:chgData name="lee kangwook" userId="358766d1acadafad" providerId="LiveId" clId="{E5E1D81C-3FE4-9040-B0DD-F1CA7D9F9C19}" dt="2022-08-15T04:52:19.342" v="267" actId="478"/>
          <ac:cxnSpMkLst>
            <pc:docMk/>
            <pc:sldMk cId="182325376" sldId="570"/>
            <ac:cxnSpMk id="82" creationId="{433160C5-39AB-14F4-D68D-87FB99E7755F}"/>
          </ac:cxnSpMkLst>
        </pc:cxnChg>
        <pc:cxnChg chg="del mod">
          <ac:chgData name="lee kangwook" userId="358766d1acadafad" providerId="LiveId" clId="{E5E1D81C-3FE4-9040-B0DD-F1CA7D9F9C19}" dt="2022-08-15T04:52:19.342" v="267" actId="478"/>
          <ac:cxnSpMkLst>
            <pc:docMk/>
            <pc:sldMk cId="182325376" sldId="570"/>
            <ac:cxnSpMk id="83" creationId="{B49DB7A7-4E2F-69CF-AEA0-D5B96851974D}"/>
          </ac:cxnSpMkLst>
        </pc:cxnChg>
      </pc:sldChg>
      <pc:sldChg chg="addSp delSp modSp add mod modAnim">
        <pc:chgData name="lee kangwook" userId="358766d1acadafad" providerId="LiveId" clId="{E5E1D81C-3FE4-9040-B0DD-F1CA7D9F9C19}" dt="2022-08-15T04:59:44.281" v="302" actId="1076"/>
        <pc:sldMkLst>
          <pc:docMk/>
          <pc:sldMk cId="3181550126" sldId="571"/>
        </pc:sldMkLst>
        <pc:spChg chg="mod">
          <ac:chgData name="lee kangwook" userId="358766d1acadafad" providerId="LiveId" clId="{E5E1D81C-3FE4-9040-B0DD-F1CA7D9F9C19}" dt="2022-08-15T04:58:36.216" v="290" actId="20577"/>
          <ac:spMkLst>
            <pc:docMk/>
            <pc:sldMk cId="3181550126" sldId="571"/>
            <ac:spMk id="2" creationId="{2F37CBD2-0A26-7206-A8A9-F5AF399B5083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3" creationId="{15D89DB3-6D50-8B94-4983-BE3D919BC476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4" creationId="{F3D7EAF0-F4EA-CBF8-1EC0-976CC66CEAC1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5" creationId="{C083BF94-1881-EAF0-8DF5-D19FCECB21DB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7" creationId="{97C7AC14-7CAE-33B3-A297-06880E524847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8" creationId="{0C8FB1C2-8225-66A4-DB03-B308FD97181F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9" creationId="{B7166AE6-78AD-C548-B173-BBFA3B7DBA0A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1" creationId="{84D0C7B1-9A12-501E-C3AF-46BCB0978CB4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2" creationId="{4B5DD99F-F51F-3CD6-5EDB-AE3D5A45738A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4" creationId="{C092DCDD-4E02-0275-BC7B-006F1AF4061A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6" creationId="{18F2A01E-6638-B7AD-DA65-CA17E075CDBF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7" creationId="{D32DC0EB-0F02-814F-6DFE-A292242A2163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19" creationId="{3BC5372A-E01D-FAF0-5C43-9F4745283500}"/>
          </ac:spMkLst>
        </pc:spChg>
        <pc:spChg chg="add del mod">
          <ac:chgData name="lee kangwook" userId="358766d1acadafad" providerId="LiveId" clId="{E5E1D81C-3FE4-9040-B0DD-F1CA7D9F9C19}" dt="2022-08-15T04:59:20.570" v="298"/>
          <ac:spMkLst>
            <pc:docMk/>
            <pc:sldMk cId="3181550126" sldId="571"/>
            <ac:spMk id="21" creationId="{B413959C-686D-2FAB-18E2-E3B3160380F4}"/>
          </ac:spMkLst>
        </pc:spChg>
        <pc:spChg chg="add del mod">
          <ac:chgData name="lee kangwook" userId="358766d1acadafad" providerId="LiveId" clId="{E5E1D81C-3FE4-9040-B0DD-F1CA7D9F9C19}" dt="2022-08-15T04:59:26.929" v="300"/>
          <ac:spMkLst>
            <pc:docMk/>
            <pc:sldMk cId="3181550126" sldId="571"/>
            <ac:spMk id="22" creationId="{C9C7CDE8-6C86-4E54-83B6-A54C7C07970A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3" creationId="{AF938E7D-BC98-C55B-5442-7C52FC0B586C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4" creationId="{7D979FAC-EAE6-3422-318C-CA7931CA079D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5" creationId="{F4E675D0-051F-A042-8C59-DFF4EBCC4589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7" creationId="{946A0CCE-5BE7-CFA4-3C47-B5D14D6587B1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8" creationId="{6C31729E-EB3B-BFE1-D7FA-B4C318FDEE35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29" creationId="{19E14F02-AEFB-7F09-746B-5347BBCBC3C8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1" creationId="{769198C5-6F93-CD5A-7F98-558372379583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2" creationId="{D39161EA-78B9-5CE7-D88D-7D71B85C2E97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4" creationId="{5E567687-3266-0153-6F80-71291A054DB2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5" creationId="{7018F57E-B211-5F52-7E54-6A18378FC5F5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7" creationId="{9D5AF01F-35F1-3085-88EB-9F2E4A6A9965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38" creationId="{54C018A9-ED1D-0FE2-0D2A-D9D276F4D2CE}"/>
          </ac:spMkLst>
        </pc:spChg>
        <pc:spChg chg="add mod">
          <ac:chgData name="lee kangwook" userId="358766d1acadafad" providerId="LiveId" clId="{E5E1D81C-3FE4-9040-B0DD-F1CA7D9F9C19}" dt="2022-08-15T04:59:44.281" v="302" actId="1076"/>
          <ac:spMkLst>
            <pc:docMk/>
            <pc:sldMk cId="3181550126" sldId="571"/>
            <ac:spMk id="40" creationId="{D2D630C5-A7FA-E35A-A869-FB8C280F52E4}"/>
          </ac:spMkLst>
        </pc:sp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6" creationId="{B69AB0C8-96DC-4C91-349E-C858EF703C53}"/>
          </ac:cxnSpMkLst>
        </pc:cxn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10" creationId="{1CB14F93-59BA-1F9E-1332-A171C13C727F}"/>
          </ac:cxnSpMkLst>
        </pc:cxn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13" creationId="{D26F1F04-7A64-BD85-271A-FAAF3443AB7A}"/>
          </ac:cxnSpMkLst>
        </pc:cxn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15" creationId="{759F1859-6FC5-C3B1-DA4D-411E74E9A873}"/>
          </ac:cxnSpMkLst>
        </pc:cxn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18" creationId="{7BE6FD66-17C4-6B57-3B9A-053D1E5FC354}"/>
          </ac:cxnSpMkLst>
        </pc:cxnChg>
        <pc:cxnChg chg="add del mod">
          <ac:chgData name="lee kangwook" userId="358766d1acadafad" providerId="LiveId" clId="{E5E1D81C-3FE4-9040-B0DD-F1CA7D9F9C19}" dt="2022-08-15T04:59:20.570" v="298"/>
          <ac:cxnSpMkLst>
            <pc:docMk/>
            <pc:sldMk cId="3181550126" sldId="571"/>
            <ac:cxnSpMk id="20" creationId="{208E7E30-8022-54CA-3B82-849B3917D40B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26" creationId="{518DECAC-045E-5437-2EE9-137C7DF57DF2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30" creationId="{5853D20F-9FC5-B9AB-FD95-ABB561062B72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33" creationId="{13CDAB7D-D486-D89E-5091-F6DA970AA100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36" creationId="{526E17DF-E6CA-CB10-7314-7DFBD767CCA6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39" creationId="{9D78C7A9-B34F-C5B4-653F-A2F9CF1F35CD}"/>
          </ac:cxnSpMkLst>
        </pc:cxnChg>
        <pc:cxnChg chg="add mod">
          <ac:chgData name="lee kangwook" userId="358766d1acadafad" providerId="LiveId" clId="{E5E1D81C-3FE4-9040-B0DD-F1CA7D9F9C19}" dt="2022-08-15T04:59:44.281" v="302" actId="1076"/>
          <ac:cxnSpMkLst>
            <pc:docMk/>
            <pc:sldMk cId="3181550126" sldId="571"/>
            <ac:cxnSpMk id="41" creationId="{D47D5423-08B2-8CA9-227E-EC18E3C5A45A}"/>
          </ac:cxnSpMkLst>
        </pc:cxnChg>
      </pc:sldChg>
      <pc:sldChg chg="add del">
        <pc:chgData name="lee kangwook" userId="358766d1acadafad" providerId="LiveId" clId="{E5E1D81C-3FE4-9040-B0DD-F1CA7D9F9C19}" dt="2022-08-15T05:06:44.877" v="390" actId="2696"/>
        <pc:sldMkLst>
          <pc:docMk/>
          <pc:sldMk cId="842460716" sldId="572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201800722" sldId="572"/>
        </pc:sldMkLst>
      </pc:sldChg>
      <pc:sldChg chg="add del">
        <pc:chgData name="lee kangwook" userId="358766d1acadafad" providerId="LiveId" clId="{E5E1D81C-3FE4-9040-B0DD-F1CA7D9F9C19}" dt="2022-08-15T05:06:44.877" v="390" actId="2696"/>
        <pc:sldMkLst>
          <pc:docMk/>
          <pc:sldMk cId="98295945" sldId="573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648698648" sldId="573"/>
        </pc:sldMkLst>
      </pc:sldChg>
      <pc:sldChg chg="addSp delSp modSp add mod ord modAnim">
        <pc:chgData name="lee kangwook" userId="358766d1acadafad" providerId="LiveId" clId="{E5E1D81C-3FE4-9040-B0DD-F1CA7D9F9C19}" dt="2022-08-15T05:04:28.508" v="389"/>
        <pc:sldMkLst>
          <pc:docMk/>
          <pc:sldMk cId="4008503911" sldId="574"/>
        </pc:sldMkLst>
        <pc:spChg chg="mod">
          <ac:chgData name="lee kangwook" userId="358766d1acadafad" providerId="LiveId" clId="{E5E1D81C-3FE4-9040-B0DD-F1CA7D9F9C19}" dt="2022-08-15T05:04:10.119" v="383" actId="20577"/>
          <ac:spMkLst>
            <pc:docMk/>
            <pc:sldMk cId="4008503911" sldId="574"/>
            <ac:spMk id="2" creationId="{2F37CBD2-0A26-7206-A8A9-F5AF399B5083}"/>
          </ac:spMkLst>
        </pc:spChg>
        <pc:spChg chg="add del mod">
          <ac:chgData name="lee kangwook" userId="358766d1acadafad" providerId="LiveId" clId="{E5E1D81C-3FE4-9040-B0DD-F1CA7D9F9C19}" dt="2022-08-15T05:04:28.508" v="389"/>
          <ac:spMkLst>
            <pc:docMk/>
            <pc:sldMk cId="4008503911" sldId="574"/>
            <ac:spMk id="3" creationId="{8071BE09-54CD-3492-3E1D-912632754FF3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5" creationId="{CAAD6005-A7CF-4CD9-FAF6-9A1D3FED2401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8" creationId="{BD7ECC9F-C427-3D68-B0CF-005C6A7FB893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9" creationId="{82D3FD4A-43B2-207F-F51E-508D65672C0B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10" creationId="{17085C64-E41B-FF9E-7841-E040D9B54B52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27" creationId="{AE788B2D-F604-9AEC-C0E7-E9B30DE68742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28" creationId="{6283AF6E-E2E4-1E2B-625F-AEDCF95B6EF4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29" creationId="{4669459C-2AF0-FADF-AAFB-B4D4D3D12E89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0" creationId="{EE9709E8-C105-B1BF-4275-6E084C4B13AE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1" creationId="{484559EF-66A4-8F60-C9B6-7733D48DC02F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2" creationId="{80CC3B23-14ED-3574-D08D-07FFE1C3A7CB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3" creationId="{2987067C-287E-40ED-EBBB-1A9E46A70F62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4" creationId="{E76B2348-4181-54A7-CC5A-2E4636C11281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6" creationId="{E1ED59D1-8A49-8711-FD39-0BD6F8EBC031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7" creationId="{EF5960F1-5237-F47F-8FA6-8FC234A06E25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8" creationId="{8D463E09-E51C-1694-B4D4-4B52DC4FEB54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39" creationId="{DD7D7637-490E-39B6-A3C4-43D82B7269A4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0" creationId="{9ACBD1DF-B5F9-9DFD-FECF-7DCDBA4219A8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1" creationId="{D25C3D4C-5563-6120-F9ED-10DA5E667FDA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2" creationId="{9961C277-F429-C9BD-B039-3D1D3388C12D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3" creationId="{F01BE8E6-1B24-54D5-C898-C620BA98A92F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4" creationId="{3C0B23E0-0A1B-1CDE-5B6F-50046B11A104}"/>
          </ac:spMkLst>
        </pc:spChg>
        <pc:spChg chg="add mod">
          <ac:chgData name="lee kangwook" userId="358766d1acadafad" providerId="LiveId" clId="{E5E1D81C-3FE4-9040-B0DD-F1CA7D9F9C19}" dt="2022-08-15T05:04:25.120" v="386" actId="1076"/>
          <ac:spMkLst>
            <pc:docMk/>
            <pc:sldMk cId="4008503911" sldId="574"/>
            <ac:spMk id="45" creationId="{468634CB-40CF-F995-9997-28017A51DCD6}"/>
          </ac:spMkLst>
        </pc:spChg>
        <pc:spChg chg="add del mod">
          <ac:chgData name="lee kangwook" userId="358766d1acadafad" providerId="LiveId" clId="{E5E1D81C-3FE4-9040-B0DD-F1CA7D9F9C19}" dt="2022-08-15T05:04:28.189" v="387" actId="478"/>
          <ac:spMkLst>
            <pc:docMk/>
            <pc:sldMk cId="4008503911" sldId="574"/>
            <ac:spMk id="47" creationId="{7FD2DE6E-724E-F1F3-79A6-D88789CBCEB3}"/>
          </ac:spMkLst>
        </pc:sp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4" creationId="{B41D9248-208E-9A94-C32A-0D85295078AA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6" creationId="{57A5F3DB-7CE6-A08C-4A61-098D8158D38F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7" creationId="{9F12354C-CB53-8CFF-018F-6CFCE3129F18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1" creationId="{8D87F7EA-A247-7B12-4A62-99CA6273C6A7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2" creationId="{091B65AB-892C-7EDC-86D9-EAD25AFB0510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3" creationId="{0168E7BB-58B9-E287-74A9-C3FD02885B74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4" creationId="{26283377-DA80-B3C5-057B-7D32B99B0B25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5" creationId="{C583C991-C727-54C3-E347-F3B6A41DAEC6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6" creationId="{63B4DEC6-DB71-25DA-6809-6946E6300874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7" creationId="{68AA792B-F7B4-DCCA-4BBB-A812E930B511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8" creationId="{DBB4738D-7204-5D90-08C6-AE506646BBF3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19" creationId="{4544A40D-1C77-0F06-2890-5F26E673003A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0" creationId="{35B0A5C4-7569-6CD6-035C-09602A8547E2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1" creationId="{453CF63A-485C-303A-49BA-02DEC3B2F7DA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2" creationId="{25FAE1CC-ADA7-4CAB-C67B-9351B84FC853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3" creationId="{9648AC82-1669-7237-D417-73FE81442335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4" creationId="{AEE712D7-252D-54BB-920A-60D9AEDF6406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5" creationId="{1E9939B3-2D00-A17C-DD40-4AF2C08D428A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26" creationId="{367AD878-72E8-F880-D769-CBE12F8B6519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35" creationId="{FE5EAC53-B6F3-4CB6-AF2E-9DD2C3AE64E6}"/>
          </ac:cxnSpMkLst>
        </pc:cxnChg>
        <pc:cxnChg chg="add mod">
          <ac:chgData name="lee kangwook" userId="358766d1acadafad" providerId="LiveId" clId="{E5E1D81C-3FE4-9040-B0DD-F1CA7D9F9C19}" dt="2022-08-15T05:04:25.120" v="386" actId="1076"/>
          <ac:cxnSpMkLst>
            <pc:docMk/>
            <pc:sldMk cId="4008503911" sldId="574"/>
            <ac:cxnSpMk id="46" creationId="{250D931F-D577-F1F3-04B8-7189F9EF424A}"/>
          </ac:cxnSpMkLst>
        </pc:cxnChg>
      </pc:sldChg>
      <pc:sldChg chg="addSp modSp add mod ord modAnim">
        <pc:chgData name="lee kangwook" userId="358766d1acadafad" providerId="LiveId" clId="{E5E1D81C-3FE4-9040-B0DD-F1CA7D9F9C19}" dt="2022-08-15T05:02:55.536" v="354" actId="1076"/>
        <pc:sldMkLst>
          <pc:docMk/>
          <pc:sldMk cId="4205515627" sldId="575"/>
        </pc:sldMkLst>
        <pc:spChg chg="mod">
          <ac:chgData name="lee kangwook" userId="358766d1acadafad" providerId="LiveId" clId="{E5E1D81C-3FE4-9040-B0DD-F1CA7D9F9C19}" dt="2022-08-15T05:02:34.899" v="352" actId="20577"/>
          <ac:spMkLst>
            <pc:docMk/>
            <pc:sldMk cId="4205515627" sldId="575"/>
            <ac:spMk id="2" creationId="{2F37CBD2-0A26-7206-A8A9-F5AF399B5083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5" creationId="{0FDC543E-759A-C82B-1E67-CF233C84FD62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6" creationId="{2B6D5250-DDBE-C1F4-4D21-0A8060D3D11E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8" creationId="{E9DD53B4-A22F-7221-B973-17A2C63A61AC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9" creationId="{185B744F-CC55-F284-CF1D-994BE45760E9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0" creationId="{F68B05F0-8E66-05B1-0255-38C1F9E776A1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2" creationId="{42D36539-50B3-648E-366A-1CFED371CE8F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3" creationId="{F0A0765E-D30B-611A-059C-CBAB858640D6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4" creationId="{FAD65687-F9DC-F533-EA41-7A37686248C5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7" creationId="{0F360759-C0C2-22FC-D281-45CCFB6C2310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18" creationId="{76F9C215-87AB-8C0B-9622-1F51EFBB995A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0" creationId="{882A7D54-5D43-DD5E-EC36-B3A6B574AF94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1" creationId="{C950A8D2-1B53-8E7F-0617-E4A880A67E0A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2" creationId="{4B5F2FA3-CF22-AF95-8ADC-81148923F1C5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4" creationId="{01CE6E20-3674-5500-E48F-225D4DF49F78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5" creationId="{382E2435-963B-3874-7BE4-17DB72C3E44C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6" creationId="{B8EB0D69-368E-C38A-9D09-77612725DE84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7" creationId="{9D181B68-66AE-1762-0A46-FBBBBBF5A8ED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8" creationId="{C6E3E1AF-7448-831E-9E3A-A99F37D4436C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29" creationId="{9C08EEB7-7028-BA5C-0E17-85047E3A4BDF}"/>
          </ac:spMkLst>
        </pc:spChg>
        <pc:spChg chg="add mod">
          <ac:chgData name="lee kangwook" userId="358766d1acadafad" providerId="LiveId" clId="{E5E1D81C-3FE4-9040-B0DD-F1CA7D9F9C19}" dt="2022-08-15T05:02:55.536" v="354" actId="1076"/>
          <ac:spMkLst>
            <pc:docMk/>
            <pc:sldMk cId="4205515627" sldId="575"/>
            <ac:spMk id="31" creationId="{041F9446-D50E-BFF9-68A3-BD2F392336DC}"/>
          </ac:spMkLst>
        </pc:sp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3" creationId="{87AF38AB-6E29-68C2-50A5-8325575B3DD5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4" creationId="{1626B213-527F-410D-3F99-E411D50D7AE3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7" creationId="{DC449A7B-7A6A-EC70-521B-29DD94E84B25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11" creationId="{8DF05FCC-09B9-21CA-40AA-8E9FFEBD5F21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15" creationId="{73A1380C-8B3C-A216-0762-BB1BB03020D0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16" creationId="{FAEC0AD7-3A6F-DC71-92BF-B66C00F8336A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19" creationId="{4DC0F49D-5C70-2BEA-D851-3B0EBCA56863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23" creationId="{20809D2B-03A0-A313-D81C-3CB529B944C5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30" creationId="{77779F50-120D-D8C9-3B2B-91D74D6E0C48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32" creationId="{5A6FC841-2365-4805-ECBA-880894B89A20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33" creationId="{CB9BE96D-BD9B-53A5-3DD2-FDFD97EDDA84}"/>
          </ac:cxnSpMkLst>
        </pc:cxnChg>
        <pc:cxnChg chg="add mod">
          <ac:chgData name="lee kangwook" userId="358766d1acadafad" providerId="LiveId" clId="{E5E1D81C-3FE4-9040-B0DD-F1CA7D9F9C19}" dt="2022-08-15T05:02:55.536" v="354" actId="1076"/>
          <ac:cxnSpMkLst>
            <pc:docMk/>
            <pc:sldMk cId="4205515627" sldId="575"/>
            <ac:cxnSpMk id="34" creationId="{1AFF4EEC-5BAE-7482-B802-4AA9325AEF92}"/>
          </ac:cxnSpMkLst>
        </pc:cxnChg>
      </pc:sldChg>
      <pc:sldChg chg="addSp delSp modSp add mod delAnim">
        <pc:chgData name="lee kangwook" userId="358766d1acadafad" providerId="LiveId" clId="{E5E1D81C-3FE4-9040-B0DD-F1CA7D9F9C19}" dt="2022-08-15T05:00:36.615" v="305"/>
        <pc:sldMkLst>
          <pc:docMk/>
          <pc:sldMk cId="4137732564" sldId="576"/>
        </pc:sldMkLst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3" creationId="{C414C99E-7A76-DA3B-A0A7-535EAB3A6C3B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4" creationId="{6973A7F0-6810-3A9A-D8DF-919856EB1F2C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6" creationId="{B5B1DDBE-ED4A-2C14-47FE-EFE1628AE611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8" creationId="{5CE9ABB8-87AF-32D1-FE51-41A53456F2CD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9" creationId="{D1EC839D-4FB0-7C73-0C50-7D0455DA06D1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10" creationId="{6D48D52B-9B9F-ECE3-7226-EE7934134B69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11" creationId="{9A85147A-A60A-770C-FBDC-032509F6E88A}"/>
          </ac:spMkLst>
        </pc:spChg>
        <pc:spChg chg="add mod">
          <ac:chgData name="lee kangwook" userId="358766d1acadafad" providerId="LiveId" clId="{E5E1D81C-3FE4-9040-B0DD-F1CA7D9F9C19}" dt="2022-08-15T05:00:36.615" v="305"/>
          <ac:spMkLst>
            <pc:docMk/>
            <pc:sldMk cId="4137732564" sldId="576"/>
            <ac:spMk id="12" creationId="{3728CDB1-547D-F226-90C7-4BDF50FF2C8B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3" creationId="{AF938E7D-BC98-C55B-5442-7C52FC0B586C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4" creationId="{7D979FAC-EAE6-3422-318C-CA7931CA079D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5" creationId="{F4E675D0-051F-A042-8C59-DFF4EBCC4589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7" creationId="{946A0CCE-5BE7-CFA4-3C47-B5D14D6587B1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8" creationId="{6C31729E-EB3B-BFE1-D7FA-B4C318FDEE35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29" creationId="{19E14F02-AEFB-7F09-746B-5347BBCBC3C8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1" creationId="{769198C5-6F93-CD5A-7F98-558372379583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2" creationId="{D39161EA-78B9-5CE7-D88D-7D71B85C2E97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4" creationId="{5E567687-3266-0153-6F80-71291A054DB2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5" creationId="{7018F57E-B211-5F52-7E54-6A18378FC5F5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7" creationId="{9D5AF01F-35F1-3085-88EB-9F2E4A6A9965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38" creationId="{54C018A9-ED1D-0FE2-0D2A-D9D276F4D2CE}"/>
          </ac:spMkLst>
        </pc:spChg>
        <pc:spChg chg="del">
          <ac:chgData name="lee kangwook" userId="358766d1acadafad" providerId="LiveId" clId="{E5E1D81C-3FE4-9040-B0DD-F1CA7D9F9C19}" dt="2022-08-15T05:00:35.459" v="304" actId="478"/>
          <ac:spMkLst>
            <pc:docMk/>
            <pc:sldMk cId="4137732564" sldId="576"/>
            <ac:spMk id="40" creationId="{D2D630C5-A7FA-E35A-A869-FB8C280F52E4}"/>
          </ac:spMkLst>
        </pc:spChg>
        <pc:cxnChg chg="add mod">
          <ac:chgData name="lee kangwook" userId="358766d1acadafad" providerId="LiveId" clId="{E5E1D81C-3FE4-9040-B0DD-F1CA7D9F9C19}" dt="2022-08-15T05:00:36.615" v="305"/>
          <ac:cxnSpMkLst>
            <pc:docMk/>
            <pc:sldMk cId="4137732564" sldId="576"/>
            <ac:cxnSpMk id="5" creationId="{08D3E3E7-F41B-A88A-5F47-A76DB9B9F6F3}"/>
          </ac:cxnSpMkLst>
        </pc:cxnChg>
        <pc:cxnChg chg="add mod">
          <ac:chgData name="lee kangwook" userId="358766d1acadafad" providerId="LiveId" clId="{E5E1D81C-3FE4-9040-B0DD-F1CA7D9F9C19}" dt="2022-08-15T05:00:36.615" v="305"/>
          <ac:cxnSpMkLst>
            <pc:docMk/>
            <pc:sldMk cId="4137732564" sldId="576"/>
            <ac:cxnSpMk id="7" creationId="{B77F1BBD-8331-4B2B-9163-EE493285B1BA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26" creationId="{518DECAC-045E-5437-2EE9-137C7DF57DF2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30" creationId="{5853D20F-9FC5-B9AB-FD95-ABB561062B72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33" creationId="{13CDAB7D-D486-D89E-5091-F6DA970AA100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36" creationId="{526E17DF-E6CA-CB10-7314-7DFBD767CCA6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39" creationId="{9D78C7A9-B34F-C5B4-653F-A2F9CF1F35CD}"/>
          </ac:cxnSpMkLst>
        </pc:cxnChg>
        <pc:cxnChg chg="del mod">
          <ac:chgData name="lee kangwook" userId="358766d1acadafad" providerId="LiveId" clId="{E5E1D81C-3FE4-9040-B0DD-F1CA7D9F9C19}" dt="2022-08-15T05:00:35.459" v="304" actId="478"/>
          <ac:cxnSpMkLst>
            <pc:docMk/>
            <pc:sldMk cId="4137732564" sldId="576"/>
            <ac:cxnSpMk id="41" creationId="{D47D5423-08B2-8CA9-227E-EC18E3C5A45A}"/>
          </ac:cxnSpMkLst>
        </pc:cxnChg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0" sldId="577"/>
        </pc:sldMkLst>
      </pc:sldChg>
      <pc:sldChg chg="modSp add del mod">
        <pc:chgData name="lee kangwook" userId="358766d1acadafad" providerId="LiveId" clId="{E5E1D81C-3FE4-9040-B0DD-F1CA7D9F9C19}" dt="2022-08-15T05:36:09.028" v="684" actId="2696"/>
        <pc:sldMkLst>
          <pc:docMk/>
          <pc:sldMk cId="460735025" sldId="577"/>
        </pc:sldMkLst>
        <pc:spChg chg="mod">
          <ac:chgData name="lee kangwook" userId="358766d1acadafad" providerId="LiveId" clId="{E5E1D81C-3FE4-9040-B0DD-F1CA7D9F9C19}" dt="2022-08-15T05:13:13.474" v="402" actId="20577"/>
          <ac:spMkLst>
            <pc:docMk/>
            <pc:sldMk cId="460735025" sldId="577"/>
            <ac:spMk id="6146" creationId="{F1E72DEF-A83A-45F8-9358-F58D031CFDE1}"/>
          </ac:spMkLst>
        </pc:spChg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0" sldId="578"/>
        </pc:sldMkLst>
      </pc:sldChg>
      <pc:sldChg chg="addSp delSp modSp add del mod">
        <pc:chgData name="lee kangwook" userId="358766d1acadafad" providerId="LiveId" clId="{E5E1D81C-3FE4-9040-B0DD-F1CA7D9F9C19}" dt="2022-08-15T05:36:03.963" v="683" actId="2696"/>
        <pc:sldMkLst>
          <pc:docMk/>
          <pc:sldMk cId="696397886" sldId="578"/>
        </pc:sldMkLst>
        <pc:spChg chg="mod">
          <ac:chgData name="lee kangwook" userId="358766d1acadafad" providerId="LiveId" clId="{E5E1D81C-3FE4-9040-B0DD-F1CA7D9F9C19}" dt="2022-08-15T05:14:32.096" v="454" actId="20577"/>
          <ac:spMkLst>
            <pc:docMk/>
            <pc:sldMk cId="696397886" sldId="578"/>
            <ac:spMk id="2" creationId="{2F37CBD2-0A26-7206-A8A9-F5AF399B5083}"/>
          </ac:spMkLst>
        </pc:spChg>
        <pc:spChg chg="add del mod">
          <ac:chgData name="lee kangwook" userId="358766d1acadafad" providerId="LiveId" clId="{E5E1D81C-3FE4-9040-B0DD-F1CA7D9F9C19}" dt="2022-08-15T05:16:37.559" v="487" actId="478"/>
          <ac:spMkLst>
            <pc:docMk/>
            <pc:sldMk cId="696397886" sldId="578"/>
            <ac:spMk id="3" creationId="{4FA57957-8369-7071-2C20-A29D2F5792A4}"/>
          </ac:spMkLst>
        </pc:spChg>
        <pc:spChg chg="add del mod">
          <ac:chgData name="lee kangwook" userId="358766d1acadafad" providerId="LiveId" clId="{E5E1D81C-3FE4-9040-B0DD-F1CA7D9F9C19}" dt="2022-08-15T05:16:40.212" v="488" actId="478"/>
          <ac:spMkLst>
            <pc:docMk/>
            <pc:sldMk cId="696397886" sldId="578"/>
            <ac:spMk id="4" creationId="{AEC41D04-0B46-6DD8-BFD3-72A876A54E0A}"/>
          </ac:spMkLst>
        </pc:spChg>
        <pc:spChg chg="del">
          <ac:chgData name="lee kangwook" userId="358766d1acadafad" providerId="LiveId" clId="{E5E1D81C-3FE4-9040-B0DD-F1CA7D9F9C19}" dt="2022-08-15T05:13:25.043" v="404" actId="478"/>
          <ac:spMkLst>
            <pc:docMk/>
            <pc:sldMk cId="696397886" sldId="578"/>
            <ac:spMk id="5" creationId="{50DBD4EA-EF9D-EDB4-D22C-7DF32560141A}"/>
          </ac:spMkLst>
        </pc:spChg>
        <pc:spChg chg="del">
          <ac:chgData name="lee kangwook" userId="358766d1acadafad" providerId="LiveId" clId="{E5E1D81C-3FE4-9040-B0DD-F1CA7D9F9C19}" dt="2022-08-15T05:13:25.043" v="404" actId="478"/>
          <ac:spMkLst>
            <pc:docMk/>
            <pc:sldMk cId="696397886" sldId="578"/>
            <ac:spMk id="6" creationId="{A77A9A5D-5A08-1F5B-375F-3339B09407AF}"/>
          </ac:spMkLst>
        </pc:spChg>
        <pc:spChg chg="del">
          <ac:chgData name="lee kangwook" userId="358766d1acadafad" providerId="LiveId" clId="{E5E1D81C-3FE4-9040-B0DD-F1CA7D9F9C19}" dt="2022-08-15T05:13:25.043" v="404" actId="478"/>
          <ac:spMkLst>
            <pc:docMk/>
            <pc:sldMk cId="696397886" sldId="578"/>
            <ac:spMk id="8" creationId="{03615AC5-53F3-3925-C348-963548C5DF2C}"/>
          </ac:spMkLst>
        </pc:spChg>
        <pc:spChg chg="del">
          <ac:chgData name="lee kangwook" userId="358766d1acadafad" providerId="LiveId" clId="{E5E1D81C-3FE4-9040-B0DD-F1CA7D9F9C19}" dt="2022-08-15T05:13:25.043" v="404" actId="478"/>
          <ac:spMkLst>
            <pc:docMk/>
            <pc:sldMk cId="696397886" sldId="578"/>
            <ac:spMk id="13" creationId="{946E21AE-52D8-37CA-EC38-2EDDCC6BEACB}"/>
          </ac:spMkLst>
        </pc:spChg>
        <pc:spChg chg="del">
          <ac:chgData name="lee kangwook" userId="358766d1acadafad" providerId="LiveId" clId="{E5E1D81C-3FE4-9040-B0DD-F1CA7D9F9C19}" dt="2022-08-15T05:13:25.043" v="404" actId="478"/>
          <ac:spMkLst>
            <pc:docMk/>
            <pc:sldMk cId="696397886" sldId="578"/>
            <ac:spMk id="15" creationId="{B70399C7-AB62-6D9F-C82C-A8B57D6A6512}"/>
          </ac:spMkLst>
        </pc:spChg>
        <pc:spChg chg="add mod">
          <ac:chgData name="lee kangwook" userId="358766d1acadafad" providerId="LiveId" clId="{E5E1D81C-3FE4-9040-B0DD-F1CA7D9F9C19}" dt="2022-08-15T05:16:47.612" v="509" actId="20577"/>
          <ac:spMkLst>
            <pc:docMk/>
            <pc:sldMk cId="696397886" sldId="578"/>
            <ac:spMk id="17" creationId="{446C119D-AA30-132B-BB4E-025313EEE1BC}"/>
          </ac:spMkLst>
        </pc:spChg>
        <pc:spChg chg="add mod">
          <ac:chgData name="lee kangwook" userId="358766d1acadafad" providerId="LiveId" clId="{E5E1D81C-3FE4-9040-B0DD-F1CA7D9F9C19}" dt="2022-08-15T05:17:34.387" v="682" actId="20577"/>
          <ac:spMkLst>
            <pc:docMk/>
            <pc:sldMk cId="696397886" sldId="578"/>
            <ac:spMk id="18" creationId="{DE3E2D3E-FC2C-A7F1-BEC6-FC83A8121E89}"/>
          </ac:spMkLst>
        </pc:sp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7" creationId="{5BA93B90-087B-2DF7-2246-8EEEF032AAF6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9" creationId="{D8FECF84-7AAF-8AC5-C4C6-804F6B09831C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10" creationId="{33858C2A-09A7-D7BB-EEF1-4CF65AB0ACE6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11" creationId="{A61290BE-3919-D3AB-29EE-2121AE08DAF8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12" creationId="{6DA1C05C-205D-7A03-8B44-F9A4CEA61A98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14" creationId="{FBE65DF1-B14A-9978-04C2-9A9F9E6FB29A}"/>
          </ac:cxnSpMkLst>
        </pc:cxnChg>
        <pc:cxnChg chg="del mod">
          <ac:chgData name="lee kangwook" userId="358766d1acadafad" providerId="LiveId" clId="{E5E1D81C-3FE4-9040-B0DD-F1CA7D9F9C19}" dt="2022-08-15T05:13:25.043" v="404" actId="478"/>
          <ac:cxnSpMkLst>
            <pc:docMk/>
            <pc:sldMk cId="696397886" sldId="578"/>
            <ac:cxnSpMk id="16" creationId="{7F9401AD-586D-A8F4-02AB-C5599D654959}"/>
          </ac:cxnSpMkLst>
        </pc:cxnChg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0" sldId="579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434742212" sldId="580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37172151" sldId="581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452409413" sldId="582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451183129" sldId="583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971167954" sldId="587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4185004299" sldId="588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850217457" sldId="589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335065230" sldId="590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4200217360" sldId="591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537932042" sldId="592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647128617" sldId="593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79134023" sldId="594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332187736" sldId="595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365028780" sldId="596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969446231" sldId="597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935520263" sldId="598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527983941" sldId="599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459895046" sldId="600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5593229" sldId="601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517110260" sldId="602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670788533" sldId="603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255542280" sldId="604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625793517" sldId="605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009269614" sldId="606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191675239" sldId="607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2395836531" sldId="608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491068486" sldId="609"/>
        </pc:sldMkLst>
      </pc:sldChg>
      <pc:sldChg chg="add">
        <pc:chgData name="lee kangwook" userId="358766d1acadafad" providerId="LiveId" clId="{E5E1D81C-3FE4-9040-B0DD-F1CA7D9F9C19}" dt="2022-08-15T05:36:12.634" v="685"/>
        <pc:sldMkLst>
          <pc:docMk/>
          <pc:sldMk cId="1426541230" sldId="610"/>
        </pc:sldMkLst>
      </pc:sldChg>
      <pc:sldChg chg="addSp delSp modSp new mod">
        <pc:chgData name="lee kangwook" userId="358766d1acadafad" providerId="LiveId" clId="{E5E1D81C-3FE4-9040-B0DD-F1CA7D9F9C19}" dt="2022-08-15T06:27:23.287" v="729" actId="20577"/>
        <pc:sldMkLst>
          <pc:docMk/>
          <pc:sldMk cId="1907678116" sldId="611"/>
        </pc:sldMkLst>
        <pc:spChg chg="mod">
          <ac:chgData name="lee kangwook" userId="358766d1acadafad" providerId="LiveId" clId="{E5E1D81C-3FE4-9040-B0DD-F1CA7D9F9C19}" dt="2022-08-15T06:27:23.287" v="729" actId="20577"/>
          <ac:spMkLst>
            <pc:docMk/>
            <pc:sldMk cId="1907678116" sldId="611"/>
            <ac:spMk id="2" creationId="{AB75864C-8508-3E37-DAD6-B919B3CCA1AE}"/>
          </ac:spMkLst>
        </pc:spChg>
        <pc:spChg chg="del">
          <ac:chgData name="lee kangwook" userId="358766d1acadafad" providerId="LiveId" clId="{E5E1D81C-3FE4-9040-B0DD-F1CA7D9F9C19}" dt="2022-08-15T06:26:52.443" v="687" actId="478"/>
          <ac:spMkLst>
            <pc:docMk/>
            <pc:sldMk cId="1907678116" sldId="611"/>
            <ac:spMk id="3" creationId="{555AB782-B368-66E4-037A-A618043BC942}"/>
          </ac:spMkLst>
        </pc:spChg>
        <pc:spChg chg="add mod">
          <ac:chgData name="lee kangwook" userId="358766d1acadafad" providerId="LiveId" clId="{E5E1D81C-3FE4-9040-B0DD-F1CA7D9F9C19}" dt="2022-08-15T06:27:02.403" v="689" actId="1076"/>
          <ac:spMkLst>
            <pc:docMk/>
            <pc:sldMk cId="1907678116" sldId="611"/>
            <ac:spMk id="6" creationId="{05111804-5255-7CB1-DB74-52FF58C85E09}"/>
          </ac:spMkLst>
        </pc:spChg>
        <pc:picChg chg="add mod">
          <ac:chgData name="lee kangwook" userId="358766d1acadafad" providerId="LiveId" clId="{E5E1D81C-3FE4-9040-B0DD-F1CA7D9F9C19}" dt="2022-08-15T06:27:02.403" v="689" actId="1076"/>
          <ac:picMkLst>
            <pc:docMk/>
            <pc:sldMk cId="1907678116" sldId="611"/>
            <ac:picMk id="5" creationId="{38857469-9C78-7601-9353-783BC10554F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1710C58A-473A-4227-A889-61E02E7553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l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03921436-A24C-4C58-B999-B888C5360B2A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952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r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7E720DE5-05E1-43A5-96BB-80A5A642754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4407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l" defTabSz="933450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1F9D45DC-002A-47C9-A968-3203C8599D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4407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r" defTabSz="933450">
              <a:defRPr sz="1000" i="1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85DB4B4-609C-4331-9B85-CF8452650CC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1AE665E-27A0-4251-91F4-76D16F08EAE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952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l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63D43719-D0D8-4183-A22B-695903CF4E0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952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t" anchorCtr="0" compatLnSpc="1">
            <a:prstTxWarp prst="textNoShape">
              <a:avLst/>
            </a:prstTxWarp>
          </a:bodyPr>
          <a:lstStyle>
            <a:lvl1pPr algn="r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234C963-E5A4-477F-9A80-54EF319FCC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44075"/>
            <a:ext cx="3078163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l" defTabSz="776288" eaLnBrk="1" hangingPunct="1">
              <a:defRPr sz="1000" i="1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C55958CA-DB0F-4207-A07E-2C65BF49E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44075"/>
            <a:ext cx="3078162" cy="4810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0089" tIns="0" rIns="20089" bIns="0" numCol="1" anchor="b" anchorCtr="0" compatLnSpc="1">
            <a:prstTxWarp prst="textNoShape">
              <a:avLst/>
            </a:prstTxWarp>
          </a:bodyPr>
          <a:lstStyle>
            <a:lvl1pPr algn="r" defTabSz="776288" eaLnBrk="1" hangingPunct="1">
              <a:defRPr sz="1000" i="1" smtClean="0"/>
            </a:lvl1pPr>
          </a:lstStyle>
          <a:p>
            <a:pPr>
              <a:defRPr/>
            </a:pPr>
            <a:fld id="{1AAF3C82-AE7F-42F4-9104-2527A07A91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58880975-EB86-4608-BDC6-B31E6AF5D26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7275"/>
            <a:ext cx="5207000" cy="43068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5422" tIns="48549" rIns="95422" bIns="485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/>
              <a:t>Click to edit Master text styles</a:t>
            </a:r>
          </a:p>
          <a:p>
            <a:pPr lvl="1"/>
            <a:r>
              <a:rPr lang="en-US" altLang="ko-KR" noProof="0"/>
              <a:t>Second level</a:t>
            </a:r>
          </a:p>
          <a:p>
            <a:pPr lvl="2"/>
            <a:r>
              <a:rPr lang="en-US" altLang="ko-KR" noProof="0"/>
              <a:t>Third level</a:t>
            </a:r>
          </a:p>
          <a:p>
            <a:pPr lvl="3"/>
            <a:r>
              <a:rPr lang="en-US" altLang="ko-KR" noProof="0"/>
              <a:t>Fourth level</a:t>
            </a:r>
          </a:p>
          <a:p>
            <a:pPr lvl="4"/>
            <a:r>
              <a:rPr lang="en-US" altLang="ko-KR" noProof="0"/>
              <a:t>Fifth level</a:t>
            </a:r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98611987-0104-49D3-B811-95FBB9722EE7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65200" y="896938"/>
            <a:ext cx="5168900" cy="3578225"/>
          </a:xfrm>
          <a:prstGeom prst="rect">
            <a:avLst/>
          </a:prstGeom>
          <a:noFill/>
          <a:ln w="12699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1pPr>
    <a:lvl2pPr marL="449263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2pPr>
    <a:lvl3pPr marL="900113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3pPr>
    <a:lvl4pPr marL="1349375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4pPr>
    <a:lvl5pPr marL="1798638" algn="l" defTabSz="885825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돋움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050">
            <a:extLst>
              <a:ext uri="{FF2B5EF4-FFF2-40B4-BE49-F238E27FC236}">
                <a16:creationId xmlns:a16="http://schemas.microsoft.com/office/drawing/2014/main" id="{13012E1A-1BB7-44E2-A592-B2F962AB7695}"/>
              </a:ext>
            </a:extLst>
          </p:cNvPr>
          <p:cNvSpPr>
            <a:spLocks noChangeShapeType="1"/>
          </p:cNvSpPr>
          <p:nvPr/>
        </p:nvSpPr>
        <p:spPr bwMode="auto">
          <a:xfrm>
            <a:off x="0" y="3429000"/>
            <a:ext cx="868997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627" name="Rectangle 2051"/>
          <p:cNvSpPr>
            <a:spLocks noGrp="1" noChangeArrowheads="1"/>
          </p:cNvSpPr>
          <p:nvPr>
            <p:ph type="ctrTitle" sz="quarter"/>
          </p:nvPr>
        </p:nvSpPr>
        <p:spPr>
          <a:xfrm>
            <a:off x="412750" y="2286000"/>
            <a:ext cx="8416925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 altLang="en-US" noProof="0"/>
              <a:t>마스터 제목 유형을 편집하려면 누르십시오</a:t>
            </a:r>
            <a:r>
              <a:rPr lang="en-US" altLang="ko-KR" noProof="0"/>
              <a:t>.</a:t>
            </a:r>
          </a:p>
        </p:txBody>
      </p:sp>
      <p:sp>
        <p:nvSpPr>
          <p:cNvPr id="154628" name="Rectangle 205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485900" y="3886200"/>
            <a:ext cx="6931025" cy="1752600"/>
          </a:xfrm>
        </p:spPr>
        <p:txBody>
          <a:bodyPr/>
          <a:lstStyle>
            <a:lvl1pPr marL="0" indent="0" algn="ctr">
              <a:buFont typeface="Monotype Sorts" charset="2"/>
              <a:buNone/>
              <a:defRPr/>
            </a:lvl1pPr>
          </a:lstStyle>
          <a:p>
            <a:pPr lvl="0"/>
            <a:r>
              <a:rPr lang="ko-KR" altLang="en-US" noProof="0"/>
              <a:t>마스터 부제목 유형 편집</a:t>
            </a:r>
          </a:p>
        </p:txBody>
      </p:sp>
      <p:sp>
        <p:nvSpPr>
          <p:cNvPr id="5" name="Rectangle 2053">
            <a:extLst>
              <a:ext uri="{FF2B5EF4-FFF2-40B4-BE49-F238E27FC236}">
                <a16:creationId xmlns:a16="http://schemas.microsoft.com/office/drawing/2014/main" id="{32B40449-9BBB-4420-9369-6967A82328CF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412750" y="6248400"/>
            <a:ext cx="2063750" cy="457200"/>
          </a:xfrm>
          <a:prstGeom prst="rect">
            <a:avLst/>
          </a:prstGeom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2054">
            <a:extLst>
              <a:ext uri="{FF2B5EF4-FFF2-40B4-BE49-F238E27FC236}">
                <a16:creationId xmlns:a16="http://schemas.microsoft.com/office/drawing/2014/main" id="{71B5553E-8ABF-41C3-8299-E63B86026A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382963" y="6248400"/>
            <a:ext cx="3136900" cy="457200"/>
          </a:xfrm>
          <a:prstGeom prst="rect">
            <a:avLst/>
          </a:prstGeom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2055">
            <a:extLst>
              <a:ext uri="{FF2B5EF4-FFF2-40B4-BE49-F238E27FC236}">
                <a16:creationId xmlns:a16="http://schemas.microsoft.com/office/drawing/2014/main" id="{177D0291-9A4A-424E-BE6D-721C7327A2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427913" y="6248400"/>
            <a:ext cx="2062162" cy="457200"/>
          </a:xfrm>
        </p:spPr>
        <p:txBody>
          <a:bodyPr/>
          <a:lstStyle>
            <a:lvl1pPr>
              <a:defRPr sz="1400" smtClean="0"/>
            </a:lvl1pPr>
          </a:lstStyle>
          <a:p>
            <a:pPr>
              <a:defRPr/>
            </a:pPr>
            <a:fld id="{5AE5F945-E6FC-40AB-A485-2461930EC60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7804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ED8208CD-FDEF-4193-A49C-28312F9F5EB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2820FC-8C4E-4E12-8C60-F6E8288932B4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985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953250" y="228600"/>
            <a:ext cx="2190750" cy="60960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419850" cy="60960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9ADBDD38-D8F7-49B9-89DB-DB95688CACA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7C70FD-683B-4AB8-BB5E-330B9587CEF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425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1000" y="260648"/>
            <a:ext cx="8763000" cy="64807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7962" y="1052736"/>
            <a:ext cx="8591922" cy="5256584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40718FD4-39B5-441C-A4A6-848FFBC7AA4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264246-14ED-4EC6-9EC1-5E75F0081BA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5111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6925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6925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1031">
            <a:extLst>
              <a:ext uri="{FF2B5EF4-FFF2-40B4-BE49-F238E27FC236}">
                <a16:creationId xmlns:a16="http://schemas.microsoft.com/office/drawing/2014/main" id="{3ED505E5-9ED9-42B5-8FA6-860AD831090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3E0EF-1370-4587-8425-D075185F68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015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047750" y="1752600"/>
            <a:ext cx="389572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95875" y="1752600"/>
            <a:ext cx="3895725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6C683EA8-05FA-4B62-8C3E-B33534D8A69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6BDEB3-2356-445A-A4A9-776C134E74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409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2225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51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51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67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67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1031">
            <a:extLst>
              <a:ext uri="{FF2B5EF4-FFF2-40B4-BE49-F238E27FC236}">
                <a16:creationId xmlns:a16="http://schemas.microsoft.com/office/drawing/2014/main" id="{55700507-7417-4AFD-A644-EF4DDA26CE8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835D95-E126-4AB4-B722-D721AFE27E6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320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1031">
            <a:extLst>
              <a:ext uri="{FF2B5EF4-FFF2-40B4-BE49-F238E27FC236}">
                <a16:creationId xmlns:a16="http://schemas.microsoft.com/office/drawing/2014/main" id="{C7B59CCE-825A-4219-B337-9265F4A0887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B9778-583A-49C9-B7FD-60B14E034F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249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1">
            <a:extLst>
              <a:ext uri="{FF2B5EF4-FFF2-40B4-BE49-F238E27FC236}">
                <a16:creationId xmlns:a16="http://schemas.microsoft.com/office/drawing/2014/main" id="{05C39793-8CA6-4322-A38A-016807FA80E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E075FE-FC94-44C3-A192-76557429B02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8838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7550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561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7550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BF89FFCD-290F-4D81-A054-A3197A43018E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EB9CCA-7474-414A-8584-1E6D055583B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9960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0425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042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042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1031">
            <a:extLst>
              <a:ext uri="{FF2B5EF4-FFF2-40B4-BE49-F238E27FC236}">
                <a16:creationId xmlns:a16="http://schemas.microsoft.com/office/drawing/2014/main" id="{DFF34AED-1BAD-47D2-AB41-5BEC7781C5F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2C4A96-E54F-4506-89DA-990C1FBC59F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0084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026">
            <a:extLst>
              <a:ext uri="{FF2B5EF4-FFF2-40B4-BE49-F238E27FC236}">
                <a16:creationId xmlns:a16="http://schemas.microsoft.com/office/drawing/2014/main" id="{FE9EEAF9-D1DE-4222-9DE9-A90C47403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175" y="908050"/>
            <a:ext cx="8836025" cy="0"/>
          </a:xfrm>
          <a:prstGeom prst="line">
            <a:avLst/>
          </a:prstGeom>
          <a:noFill/>
          <a:ln w="50800">
            <a:solidFill>
              <a:schemeClr val="accent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027" name="Rectangle 1027">
            <a:extLst>
              <a:ext uri="{FF2B5EF4-FFF2-40B4-BE49-F238E27FC236}">
                <a16:creationId xmlns:a16="http://schemas.microsoft.com/office/drawing/2014/main" id="{0FAA4DDC-7416-4061-A429-32C96F7F3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763000" cy="67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유형 편집</a:t>
            </a:r>
          </a:p>
        </p:txBody>
      </p:sp>
      <p:sp>
        <p:nvSpPr>
          <p:cNvPr id="1028" name="Rectangle 1028">
            <a:extLst>
              <a:ext uri="{FF2B5EF4-FFF2-40B4-BE49-F238E27FC236}">
                <a16:creationId xmlns:a16="http://schemas.microsoft.com/office/drawing/2014/main" id="{90C89D0F-1E26-4ECE-8435-E22CFED34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58800" y="981075"/>
            <a:ext cx="8785225" cy="5472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문자열 유형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53607" name="Rectangle 1031">
            <a:extLst>
              <a:ext uri="{FF2B5EF4-FFF2-40B4-BE49-F238E27FC236}">
                <a16:creationId xmlns:a16="http://schemas.microsoft.com/office/drawing/2014/main" id="{E14A7D28-E1C2-40B2-9D24-8B165F4894F5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17463" y="6530975"/>
            <a:ext cx="436563" cy="1381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2E99578-4948-458B-9FEA-C44997DA192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3" r:id="rId1"/>
    <p:sldLayoutId id="2147484113" r:id="rId2"/>
    <p:sldLayoutId id="2147484114" r:id="rId3"/>
    <p:sldLayoutId id="2147484115" r:id="rId4"/>
    <p:sldLayoutId id="2147484116" r:id="rId5"/>
    <p:sldLayoutId id="2147484117" r:id="rId6"/>
    <p:sldLayoutId id="2147484118" r:id="rId7"/>
    <p:sldLayoutId id="2147484119" r:id="rId8"/>
    <p:sldLayoutId id="2147484120" r:id="rId9"/>
    <p:sldLayoutId id="2147484121" r:id="rId10"/>
    <p:sldLayoutId id="214748412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Arial" pitchFamily="34" charset="0"/>
          <a:ea typeface="돋움" pitchFamily="50" charset="-127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Monotype Sorts" charset="2"/>
        <a:buChar char="u"/>
        <a:defRPr kumimoji="1" sz="2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Char char="»"/>
        <a:defRPr kumimoji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 2" panose="05020102010507070707" pitchFamily="18" charset="2"/>
        <a:buChar char=""/>
        <a:defRPr kumimoji="1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120000"/>
        </a:lnSpc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ü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0.png"/><Relationship Id="rId3" Type="http://schemas.openxmlformats.org/officeDocument/2006/relationships/image" Target="../media/image760.png"/><Relationship Id="rId7" Type="http://schemas.openxmlformats.org/officeDocument/2006/relationships/image" Target="../media/image800.png"/><Relationship Id="rId12" Type="http://schemas.openxmlformats.org/officeDocument/2006/relationships/image" Target="../media/image85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13" Type="http://schemas.openxmlformats.org/officeDocument/2006/relationships/image" Target="../media/image980.png"/><Relationship Id="rId18" Type="http://schemas.openxmlformats.org/officeDocument/2006/relationships/image" Target="../media/image1030.png"/><Relationship Id="rId3" Type="http://schemas.openxmlformats.org/officeDocument/2006/relationships/image" Target="../media/image880.png"/><Relationship Id="rId21" Type="http://schemas.openxmlformats.org/officeDocument/2006/relationships/image" Target="../media/image1060.png"/><Relationship Id="rId7" Type="http://schemas.openxmlformats.org/officeDocument/2006/relationships/image" Target="../media/image920.png"/><Relationship Id="rId12" Type="http://schemas.openxmlformats.org/officeDocument/2006/relationships/image" Target="../media/image970.png"/><Relationship Id="rId17" Type="http://schemas.openxmlformats.org/officeDocument/2006/relationships/image" Target="../media/image1020.png"/><Relationship Id="rId2" Type="http://schemas.openxmlformats.org/officeDocument/2006/relationships/image" Target="../media/image870.png"/><Relationship Id="rId16" Type="http://schemas.openxmlformats.org/officeDocument/2006/relationships/image" Target="../media/image1010.png"/><Relationship Id="rId20" Type="http://schemas.openxmlformats.org/officeDocument/2006/relationships/image" Target="../media/image10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11" Type="http://schemas.openxmlformats.org/officeDocument/2006/relationships/image" Target="../media/image960.png"/><Relationship Id="rId5" Type="http://schemas.openxmlformats.org/officeDocument/2006/relationships/image" Target="../media/image900.png"/><Relationship Id="rId15" Type="http://schemas.openxmlformats.org/officeDocument/2006/relationships/image" Target="../media/image1000.png"/><Relationship Id="rId23" Type="http://schemas.openxmlformats.org/officeDocument/2006/relationships/image" Target="../media/image1080.png"/><Relationship Id="rId10" Type="http://schemas.openxmlformats.org/officeDocument/2006/relationships/image" Target="../media/image950.png"/><Relationship Id="rId19" Type="http://schemas.openxmlformats.org/officeDocument/2006/relationships/image" Target="../media/image1040.png"/><Relationship Id="rId4" Type="http://schemas.openxmlformats.org/officeDocument/2006/relationships/image" Target="../media/image890.png"/><Relationship Id="rId9" Type="http://schemas.openxmlformats.org/officeDocument/2006/relationships/image" Target="../media/image940.png"/><Relationship Id="rId14" Type="http://schemas.openxmlformats.org/officeDocument/2006/relationships/image" Target="../media/image990.png"/><Relationship Id="rId22" Type="http://schemas.openxmlformats.org/officeDocument/2006/relationships/image" Target="../media/image1070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100.png"/><Relationship Id="rId7" Type="http://schemas.openxmlformats.org/officeDocument/2006/relationships/image" Target="../media/image114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0.png"/><Relationship Id="rId5" Type="http://schemas.openxmlformats.org/officeDocument/2006/relationships/image" Target="../media/image1120.png"/><Relationship Id="rId4" Type="http://schemas.openxmlformats.org/officeDocument/2006/relationships/image" Target="../media/image1110.png"/><Relationship Id="rId9" Type="http://schemas.openxmlformats.org/officeDocument/2006/relationships/image" Target="../media/image1160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0.png"/><Relationship Id="rId3" Type="http://schemas.openxmlformats.org/officeDocument/2006/relationships/image" Target="../media/image1100.png"/><Relationship Id="rId7" Type="http://schemas.openxmlformats.org/officeDocument/2006/relationships/image" Target="../media/image1140.png"/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0.png"/><Relationship Id="rId5" Type="http://schemas.openxmlformats.org/officeDocument/2006/relationships/image" Target="../media/image1120.png"/><Relationship Id="rId4" Type="http://schemas.openxmlformats.org/officeDocument/2006/relationships/image" Target="../media/image1170.png"/><Relationship Id="rId9" Type="http://schemas.openxmlformats.org/officeDocument/2006/relationships/image" Target="../media/image1190.png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13" Type="http://schemas.openxmlformats.org/officeDocument/2006/relationships/image" Target="../media/image1310.png"/><Relationship Id="rId18" Type="http://schemas.openxmlformats.org/officeDocument/2006/relationships/image" Target="../media/image1360.png"/><Relationship Id="rId26" Type="http://schemas.openxmlformats.org/officeDocument/2006/relationships/image" Target="../media/image1440.png"/><Relationship Id="rId3" Type="http://schemas.openxmlformats.org/officeDocument/2006/relationships/image" Target="../media/image1210.png"/><Relationship Id="rId21" Type="http://schemas.openxmlformats.org/officeDocument/2006/relationships/image" Target="../media/image1390.png"/><Relationship Id="rId7" Type="http://schemas.openxmlformats.org/officeDocument/2006/relationships/image" Target="../media/image1250.png"/><Relationship Id="rId12" Type="http://schemas.openxmlformats.org/officeDocument/2006/relationships/image" Target="../media/image1300.png"/><Relationship Id="rId17" Type="http://schemas.openxmlformats.org/officeDocument/2006/relationships/image" Target="../media/image135.png"/><Relationship Id="rId25" Type="http://schemas.openxmlformats.org/officeDocument/2006/relationships/image" Target="../media/image1430.png"/><Relationship Id="rId2" Type="http://schemas.openxmlformats.org/officeDocument/2006/relationships/image" Target="../media/image1200.png"/><Relationship Id="rId16" Type="http://schemas.openxmlformats.org/officeDocument/2006/relationships/image" Target="../media/image1340.png"/><Relationship Id="rId20" Type="http://schemas.openxmlformats.org/officeDocument/2006/relationships/image" Target="../media/image13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0.png"/><Relationship Id="rId11" Type="http://schemas.openxmlformats.org/officeDocument/2006/relationships/image" Target="../media/image1290.png"/><Relationship Id="rId24" Type="http://schemas.openxmlformats.org/officeDocument/2006/relationships/image" Target="../media/image1420.png"/><Relationship Id="rId5" Type="http://schemas.openxmlformats.org/officeDocument/2006/relationships/image" Target="../media/image1230.png"/><Relationship Id="rId15" Type="http://schemas.openxmlformats.org/officeDocument/2006/relationships/image" Target="../media/image1330.png"/><Relationship Id="rId23" Type="http://schemas.openxmlformats.org/officeDocument/2006/relationships/image" Target="../media/image1410.png"/><Relationship Id="rId10" Type="http://schemas.openxmlformats.org/officeDocument/2006/relationships/image" Target="../media/image1280.png"/><Relationship Id="rId19" Type="http://schemas.openxmlformats.org/officeDocument/2006/relationships/image" Target="../media/image1370.png"/><Relationship Id="rId4" Type="http://schemas.openxmlformats.org/officeDocument/2006/relationships/image" Target="../media/image1220.png"/><Relationship Id="rId9" Type="http://schemas.openxmlformats.org/officeDocument/2006/relationships/image" Target="../media/image1270.png"/><Relationship Id="rId14" Type="http://schemas.openxmlformats.org/officeDocument/2006/relationships/image" Target="../media/image1320.png"/><Relationship Id="rId22" Type="http://schemas.openxmlformats.org/officeDocument/2006/relationships/image" Target="../media/image1400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image" Target="../media/image14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0.png"/><Relationship Id="rId13" Type="http://schemas.openxmlformats.org/officeDocument/2006/relationships/image" Target="../media/image1591.png"/><Relationship Id="rId3" Type="http://schemas.openxmlformats.org/officeDocument/2006/relationships/image" Target="../media/image1490.png"/><Relationship Id="rId7" Type="http://schemas.openxmlformats.org/officeDocument/2006/relationships/image" Target="../media/image1530.png"/><Relationship Id="rId12" Type="http://schemas.openxmlformats.org/officeDocument/2006/relationships/image" Target="../media/image1581.png"/><Relationship Id="rId2" Type="http://schemas.openxmlformats.org/officeDocument/2006/relationships/image" Target="../media/image14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0.png"/><Relationship Id="rId11" Type="http://schemas.openxmlformats.org/officeDocument/2006/relationships/image" Target="../media/image1570.png"/><Relationship Id="rId5" Type="http://schemas.openxmlformats.org/officeDocument/2006/relationships/image" Target="../media/image1510.png"/><Relationship Id="rId10" Type="http://schemas.openxmlformats.org/officeDocument/2006/relationships/image" Target="../media/image1560.png"/><Relationship Id="rId4" Type="http://schemas.openxmlformats.org/officeDocument/2006/relationships/image" Target="../media/image1500.png"/><Relationship Id="rId9" Type="http://schemas.openxmlformats.org/officeDocument/2006/relationships/image" Target="../media/image1550.png"/><Relationship Id="rId14" Type="http://schemas.openxmlformats.org/officeDocument/2006/relationships/image" Target="../media/image1601.png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1590.png"/><Relationship Id="rId7" Type="http://schemas.openxmlformats.org/officeDocument/2006/relationships/image" Target="../media/image1630.png"/><Relationship Id="rId12" Type="http://schemas.openxmlformats.org/officeDocument/2006/relationships/image" Target="../media/image1680.png"/><Relationship Id="rId2" Type="http://schemas.openxmlformats.org/officeDocument/2006/relationships/image" Target="../media/image15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0.png"/><Relationship Id="rId11" Type="http://schemas.openxmlformats.org/officeDocument/2006/relationships/image" Target="../media/image1670.png"/><Relationship Id="rId5" Type="http://schemas.openxmlformats.org/officeDocument/2006/relationships/image" Target="../media/image1610.png"/><Relationship Id="rId10" Type="http://schemas.openxmlformats.org/officeDocument/2006/relationships/image" Target="../media/image1660.png"/><Relationship Id="rId4" Type="http://schemas.openxmlformats.org/officeDocument/2006/relationships/image" Target="../media/image1600.png"/><Relationship Id="rId9" Type="http://schemas.openxmlformats.org/officeDocument/2006/relationships/image" Target="../media/image1650.png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0.png"/><Relationship Id="rId13" Type="http://schemas.openxmlformats.org/officeDocument/2006/relationships/image" Target="../media/image1800.png"/><Relationship Id="rId18" Type="http://schemas.openxmlformats.org/officeDocument/2006/relationships/image" Target="../media/image1850.png"/><Relationship Id="rId3" Type="http://schemas.openxmlformats.org/officeDocument/2006/relationships/image" Target="../media/image1700.png"/><Relationship Id="rId21" Type="http://schemas.openxmlformats.org/officeDocument/2006/relationships/image" Target="../media/image1880.png"/><Relationship Id="rId7" Type="http://schemas.openxmlformats.org/officeDocument/2006/relationships/image" Target="../media/image1740.png"/><Relationship Id="rId12" Type="http://schemas.openxmlformats.org/officeDocument/2006/relationships/image" Target="../media/image1790.png"/><Relationship Id="rId17" Type="http://schemas.openxmlformats.org/officeDocument/2006/relationships/image" Target="../media/image1840.png"/><Relationship Id="rId2" Type="http://schemas.openxmlformats.org/officeDocument/2006/relationships/image" Target="../media/image1690.png"/><Relationship Id="rId16" Type="http://schemas.openxmlformats.org/officeDocument/2006/relationships/image" Target="../media/image1830.png"/><Relationship Id="rId20" Type="http://schemas.openxmlformats.org/officeDocument/2006/relationships/image" Target="../media/image18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0.png"/><Relationship Id="rId11" Type="http://schemas.openxmlformats.org/officeDocument/2006/relationships/image" Target="../media/image1780.png"/><Relationship Id="rId5" Type="http://schemas.openxmlformats.org/officeDocument/2006/relationships/image" Target="../media/image1720.png"/><Relationship Id="rId15" Type="http://schemas.openxmlformats.org/officeDocument/2006/relationships/image" Target="../media/image1820.png"/><Relationship Id="rId10" Type="http://schemas.openxmlformats.org/officeDocument/2006/relationships/image" Target="../media/image1770.png"/><Relationship Id="rId19" Type="http://schemas.openxmlformats.org/officeDocument/2006/relationships/image" Target="../media/image1860.png"/><Relationship Id="rId4" Type="http://schemas.openxmlformats.org/officeDocument/2006/relationships/image" Target="../media/image1710.png"/><Relationship Id="rId9" Type="http://schemas.openxmlformats.org/officeDocument/2006/relationships/image" Target="../media/image1760.png"/><Relationship Id="rId14" Type="http://schemas.openxmlformats.org/officeDocument/2006/relationships/image" Target="../media/image1810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0.png"/><Relationship Id="rId2" Type="http://schemas.openxmlformats.org/officeDocument/2006/relationships/image" Target="../media/image18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0.png"/><Relationship Id="rId4" Type="http://schemas.openxmlformats.org/officeDocument/2006/relationships/image" Target="../media/image19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3" Type="http://schemas.openxmlformats.org/officeDocument/2006/relationships/image" Target="../media/image1941.png"/><Relationship Id="rId7" Type="http://schemas.openxmlformats.org/officeDocument/2006/relationships/image" Target="../media/image1970.png"/><Relationship Id="rId2" Type="http://schemas.openxmlformats.org/officeDocument/2006/relationships/image" Target="../media/image19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0.png"/><Relationship Id="rId5" Type="http://schemas.openxmlformats.org/officeDocument/2006/relationships/image" Target="../media/image1950.png"/><Relationship Id="rId4" Type="http://schemas.openxmlformats.org/officeDocument/2006/relationships/image" Target="../media/image1940.png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0.png"/><Relationship Id="rId3" Type="http://schemas.openxmlformats.org/officeDocument/2006/relationships/image" Target="../media/image2000.png"/><Relationship Id="rId7" Type="http://schemas.openxmlformats.org/officeDocument/2006/relationships/image" Target="../media/image2040.png"/><Relationship Id="rId2" Type="http://schemas.openxmlformats.org/officeDocument/2006/relationships/image" Target="../media/image19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0.png"/><Relationship Id="rId11" Type="http://schemas.openxmlformats.org/officeDocument/2006/relationships/image" Target="../media/image2080.png"/><Relationship Id="rId5" Type="http://schemas.openxmlformats.org/officeDocument/2006/relationships/image" Target="../media/image2020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png"/><Relationship Id="rId5" Type="http://schemas.openxmlformats.org/officeDocument/2006/relationships/image" Target="../media/image212.png"/><Relationship Id="rId4" Type="http://schemas.openxmlformats.org/officeDocument/2006/relationships/image" Target="../media/image211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0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40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0.png"/><Relationship Id="rId3" Type="http://schemas.openxmlformats.org/officeDocument/2006/relationships/image" Target="../media/image247.png"/><Relationship Id="rId7" Type="http://schemas.openxmlformats.org/officeDocument/2006/relationships/image" Target="../media/image250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0.png"/><Relationship Id="rId5" Type="http://schemas.openxmlformats.org/officeDocument/2006/relationships/image" Target="../media/image249.png"/><Relationship Id="rId10" Type="http://schemas.openxmlformats.org/officeDocument/2006/relationships/image" Target="../media/image2500.png"/><Relationship Id="rId4" Type="http://schemas.openxmlformats.org/officeDocument/2006/relationships/image" Target="../media/image248.png"/><Relationship Id="rId9" Type="http://schemas.openxmlformats.org/officeDocument/2006/relationships/image" Target="../media/image2490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1.png"/><Relationship Id="rId2" Type="http://schemas.openxmlformats.org/officeDocument/2006/relationships/image" Target="../media/image2631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0.png"/><Relationship Id="rId13" Type="http://schemas.openxmlformats.org/officeDocument/2006/relationships/image" Target="../media/image271.png"/><Relationship Id="rId3" Type="http://schemas.openxmlformats.org/officeDocument/2006/relationships/image" Target="../media/image2610.png"/><Relationship Id="rId7" Type="http://schemas.openxmlformats.org/officeDocument/2006/relationships/image" Target="../media/image2650.png"/><Relationship Id="rId12" Type="http://schemas.openxmlformats.org/officeDocument/2006/relationships/image" Target="../media/image270.png"/><Relationship Id="rId2" Type="http://schemas.openxmlformats.org/officeDocument/2006/relationships/image" Target="../media/image26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0.png"/><Relationship Id="rId11" Type="http://schemas.openxmlformats.org/officeDocument/2006/relationships/image" Target="../media/image269.png"/><Relationship Id="rId5" Type="http://schemas.openxmlformats.org/officeDocument/2006/relationships/image" Target="../media/image2630.png"/><Relationship Id="rId10" Type="http://schemas.openxmlformats.org/officeDocument/2006/relationships/image" Target="../media/image268.png"/><Relationship Id="rId4" Type="http://schemas.openxmlformats.org/officeDocument/2006/relationships/image" Target="../media/image2620.png"/><Relationship Id="rId9" Type="http://schemas.openxmlformats.org/officeDocument/2006/relationships/image" Target="../media/image267.png"/><Relationship Id="rId14" Type="http://schemas.openxmlformats.org/officeDocument/2006/relationships/image" Target="../media/image272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gif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gif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gif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gif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77.png"/><Relationship Id="rId5" Type="http://schemas.openxmlformats.org/officeDocument/2006/relationships/image" Target="../media/image72.png"/><Relationship Id="rId10" Type="http://schemas.openxmlformats.org/officeDocument/2006/relationships/image" Target="../media/image76.png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2" Type="http://schemas.openxmlformats.org/officeDocument/2006/relationships/image" Target="../media/image1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6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6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ko-KR" altLang="en-US" dirty="0"/>
              <a:t>딥러닝 기초</a:t>
            </a:r>
            <a:r>
              <a:rPr lang="en-US" altLang="ko-KR" dirty="0"/>
              <a:t>(Fully Connected)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연산의 특징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벡터연산과 </a:t>
            </a:r>
            <a:r>
              <a:rPr lang="ko-KR" altLang="en-US" dirty="0" err="1"/>
              <a:t>브로드캐스팅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넘파이는</a:t>
            </a:r>
            <a:r>
              <a:rPr lang="ko-KR" altLang="en-US" sz="1400" dirty="0">
                <a:ea typeface="굴림" panose="020B0600000101010101" pitchFamily="50" charset="-127"/>
              </a:rPr>
              <a:t> 벡터연산과 </a:t>
            </a:r>
            <a:r>
              <a:rPr lang="ko-KR" altLang="en-US" sz="1400" dirty="0" err="1">
                <a:ea typeface="굴림" panose="020B0600000101010101" pitchFamily="50" charset="-127"/>
              </a:rPr>
              <a:t>브로드캐스팅</a:t>
            </a:r>
            <a:r>
              <a:rPr lang="ko-KR" altLang="en-US" sz="1400" dirty="0">
                <a:ea typeface="굴림" panose="020B0600000101010101" pitchFamily="50" charset="-127"/>
              </a:rPr>
              <a:t> 지원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벡터연산은 같은 인덱스에 위치한 원소</a:t>
            </a:r>
            <a:r>
              <a:rPr lang="en-US" altLang="ko-KR" sz="1400" dirty="0">
                <a:ea typeface="굴림" panose="020B0600000101010101" pitchFamily="50" charset="-127"/>
              </a:rPr>
              <a:t>(Element-wise)</a:t>
            </a:r>
            <a:r>
              <a:rPr lang="ko-KR" altLang="en-US" sz="1400" dirty="0">
                <a:ea typeface="굴림" panose="020B0600000101010101" pitchFamily="50" charset="-127"/>
              </a:rPr>
              <a:t>들끼리 수행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ea typeface="굴림" panose="020B0600000101010101" pitchFamily="50" charset="-127"/>
              </a:rPr>
              <a:t>넘파이에서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 지원하는 연산기능으로 반복문을 사용하지 않고 같은 위치의 값끼리 반복 연산</a:t>
            </a:r>
            <a:b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배열의 형태가 같아야 연산이 가능</a:t>
            </a:r>
            <a:endParaRPr lang="en-US" altLang="ko-KR" sz="1200" dirty="0">
              <a:solidFill>
                <a:schemeClr val="bg2"/>
              </a:solidFill>
              <a:ea typeface="굴림" panose="020B0600000101010101" pitchFamily="50" charset="-127"/>
            </a:endParaRPr>
          </a:p>
        </p:txBody>
      </p:sp>
      <p:sp>
        <p:nvSpPr>
          <p:cNvPr id="3" name="정육면체 2">
            <a:extLst>
              <a:ext uri="{FF2B5EF4-FFF2-40B4-BE49-F238E27FC236}">
                <a16:creationId xmlns:a16="http://schemas.microsoft.com/office/drawing/2014/main" id="{163C7A8F-5275-4217-9C8D-445DEA0C74ED}"/>
              </a:ext>
            </a:extLst>
          </p:cNvPr>
          <p:cNvSpPr/>
          <p:nvPr/>
        </p:nvSpPr>
        <p:spPr bwMode="auto">
          <a:xfrm>
            <a:off x="918964" y="3140968"/>
            <a:ext cx="2016224" cy="543128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A7D66D-E8F9-447A-BDE5-B160A6D2D1C8}"/>
              </a:ext>
            </a:extLst>
          </p:cNvPr>
          <p:cNvSpPr txBox="1"/>
          <p:nvPr/>
        </p:nvSpPr>
        <p:spPr>
          <a:xfrm>
            <a:off x="3223220" y="3243061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12" name="정육면체 11">
            <a:extLst>
              <a:ext uri="{FF2B5EF4-FFF2-40B4-BE49-F238E27FC236}">
                <a16:creationId xmlns:a16="http://schemas.microsoft.com/office/drawing/2014/main" id="{8E1E12CF-BAB4-4AA5-8A79-BD873C2E7304}"/>
              </a:ext>
            </a:extLst>
          </p:cNvPr>
          <p:cNvSpPr/>
          <p:nvPr/>
        </p:nvSpPr>
        <p:spPr bwMode="auto">
          <a:xfrm>
            <a:off x="863284" y="4437111"/>
            <a:ext cx="2088232" cy="1581921"/>
          </a:xfrm>
          <a:prstGeom prst="cube">
            <a:avLst>
              <a:gd name="adj" fmla="val 1366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7" name="표 10">
            <a:extLst>
              <a:ext uri="{FF2B5EF4-FFF2-40B4-BE49-F238E27FC236}">
                <a16:creationId xmlns:a16="http://schemas.microsoft.com/office/drawing/2014/main" id="{3F23D0E7-F31A-4C59-891D-6247A156D614}"/>
              </a:ext>
            </a:extLst>
          </p:cNvPr>
          <p:cNvGraphicFramePr>
            <a:graphicFrameLocks noGrp="1"/>
          </p:cNvGraphicFramePr>
          <p:nvPr/>
        </p:nvGraphicFramePr>
        <p:xfrm>
          <a:off x="863284" y="4653136"/>
          <a:ext cx="1869620" cy="13658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67405">
                  <a:extLst>
                    <a:ext uri="{9D8B030D-6E8A-4147-A177-3AD203B41FA5}">
                      <a16:colId xmlns:a16="http://schemas.microsoft.com/office/drawing/2014/main" val="1973296219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111538065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89812276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2716250360"/>
                    </a:ext>
                  </a:extLst>
                </a:gridCol>
              </a:tblGrid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296216"/>
                  </a:ext>
                </a:extLst>
              </a:tr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66039"/>
                  </a:ext>
                </a:extLst>
              </a:tr>
              <a:tr h="415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56309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0412AA52-C671-4864-8DDE-134EE18E1CFF}"/>
              </a:ext>
            </a:extLst>
          </p:cNvPr>
          <p:cNvSpPr txBox="1"/>
          <p:nvPr/>
        </p:nvSpPr>
        <p:spPr>
          <a:xfrm>
            <a:off x="3223220" y="4941168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graphicFrame>
        <p:nvGraphicFramePr>
          <p:cNvPr id="13" name="표 14">
            <a:extLst>
              <a:ext uri="{FF2B5EF4-FFF2-40B4-BE49-F238E27FC236}">
                <a16:creationId xmlns:a16="http://schemas.microsoft.com/office/drawing/2014/main" id="{EC2135B7-5103-455E-9EE2-993D111E53D9}"/>
              </a:ext>
            </a:extLst>
          </p:cNvPr>
          <p:cNvGraphicFramePr>
            <a:graphicFrameLocks noGrp="1"/>
          </p:cNvGraphicFramePr>
          <p:nvPr/>
        </p:nvGraphicFramePr>
        <p:xfrm>
          <a:off x="927128" y="3303758"/>
          <a:ext cx="18640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1">
                  <a:extLst>
                    <a:ext uri="{9D8B030D-6E8A-4147-A177-3AD203B41FA5}">
                      <a16:colId xmlns:a16="http://schemas.microsoft.com/office/drawing/2014/main" val="917958319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030181062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643210754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971481960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55689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2297A2B0-570D-447E-B92D-BE920F70D258}"/>
              </a:ext>
            </a:extLst>
          </p:cNvPr>
          <p:cNvSpPr txBox="1"/>
          <p:nvPr/>
        </p:nvSpPr>
        <p:spPr>
          <a:xfrm>
            <a:off x="6064188" y="3252048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13620C-DDCF-462E-B4C7-08D49CAF8093}"/>
              </a:ext>
            </a:extLst>
          </p:cNvPr>
          <p:cNvSpPr txBox="1"/>
          <p:nvPr/>
        </p:nvSpPr>
        <p:spPr>
          <a:xfrm>
            <a:off x="6103540" y="5115268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24" name="정육면체 23">
            <a:extLst>
              <a:ext uri="{FF2B5EF4-FFF2-40B4-BE49-F238E27FC236}">
                <a16:creationId xmlns:a16="http://schemas.microsoft.com/office/drawing/2014/main" id="{F7BB917B-5147-4430-B04F-DA0A323FDF9F}"/>
              </a:ext>
            </a:extLst>
          </p:cNvPr>
          <p:cNvSpPr/>
          <p:nvPr/>
        </p:nvSpPr>
        <p:spPr bwMode="auto">
          <a:xfrm>
            <a:off x="3799284" y="3140968"/>
            <a:ext cx="2016224" cy="543128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5" name="표 14">
            <a:extLst>
              <a:ext uri="{FF2B5EF4-FFF2-40B4-BE49-F238E27FC236}">
                <a16:creationId xmlns:a16="http://schemas.microsoft.com/office/drawing/2014/main" id="{B19D7C38-BF16-4D10-818A-CD788670CE46}"/>
              </a:ext>
            </a:extLst>
          </p:cNvPr>
          <p:cNvGraphicFramePr>
            <a:graphicFrameLocks noGrp="1"/>
          </p:cNvGraphicFramePr>
          <p:nvPr/>
        </p:nvGraphicFramePr>
        <p:xfrm>
          <a:off x="3807448" y="3303758"/>
          <a:ext cx="18640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1">
                  <a:extLst>
                    <a:ext uri="{9D8B030D-6E8A-4147-A177-3AD203B41FA5}">
                      <a16:colId xmlns:a16="http://schemas.microsoft.com/office/drawing/2014/main" val="917958319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030181062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643210754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971481960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556898"/>
                  </a:ext>
                </a:extLst>
              </a:tr>
            </a:tbl>
          </a:graphicData>
        </a:graphic>
      </p:graphicFrame>
      <p:sp>
        <p:nvSpPr>
          <p:cNvPr id="26" name="정육면체 25">
            <a:extLst>
              <a:ext uri="{FF2B5EF4-FFF2-40B4-BE49-F238E27FC236}">
                <a16:creationId xmlns:a16="http://schemas.microsoft.com/office/drawing/2014/main" id="{5A6F24AF-EFF9-4319-8365-1B2DA3162DE9}"/>
              </a:ext>
            </a:extLst>
          </p:cNvPr>
          <p:cNvSpPr/>
          <p:nvPr/>
        </p:nvSpPr>
        <p:spPr bwMode="auto">
          <a:xfrm>
            <a:off x="6751612" y="3140968"/>
            <a:ext cx="2016224" cy="543128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7" name="표 14">
            <a:extLst>
              <a:ext uri="{FF2B5EF4-FFF2-40B4-BE49-F238E27FC236}">
                <a16:creationId xmlns:a16="http://schemas.microsoft.com/office/drawing/2014/main" id="{196ECD58-7F31-4145-88C3-DA5FD6A26BD3}"/>
              </a:ext>
            </a:extLst>
          </p:cNvPr>
          <p:cNvGraphicFramePr>
            <a:graphicFrameLocks noGrp="1"/>
          </p:cNvGraphicFramePr>
          <p:nvPr/>
        </p:nvGraphicFramePr>
        <p:xfrm>
          <a:off x="6759776" y="3303758"/>
          <a:ext cx="18640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011">
                  <a:extLst>
                    <a:ext uri="{9D8B030D-6E8A-4147-A177-3AD203B41FA5}">
                      <a16:colId xmlns:a16="http://schemas.microsoft.com/office/drawing/2014/main" val="917958319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030181062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643210754"/>
                    </a:ext>
                  </a:extLst>
                </a:gridCol>
                <a:gridCol w="466011">
                  <a:extLst>
                    <a:ext uri="{9D8B030D-6E8A-4147-A177-3AD203B41FA5}">
                      <a16:colId xmlns:a16="http://schemas.microsoft.com/office/drawing/2014/main" val="1971481960"/>
                    </a:ext>
                  </a:extLst>
                </a:gridCol>
              </a:tblGrid>
              <a:tr h="365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6556898"/>
                  </a:ext>
                </a:extLst>
              </a:tr>
            </a:tbl>
          </a:graphicData>
        </a:graphic>
      </p:graphicFrame>
      <p:sp>
        <p:nvSpPr>
          <p:cNvPr id="28" name="정육면체 27">
            <a:extLst>
              <a:ext uri="{FF2B5EF4-FFF2-40B4-BE49-F238E27FC236}">
                <a16:creationId xmlns:a16="http://schemas.microsoft.com/office/drawing/2014/main" id="{B0E107D9-4A2F-43DF-B8E9-02B9B0B45746}"/>
              </a:ext>
            </a:extLst>
          </p:cNvPr>
          <p:cNvSpPr/>
          <p:nvPr/>
        </p:nvSpPr>
        <p:spPr bwMode="auto">
          <a:xfrm>
            <a:off x="3727276" y="4437112"/>
            <a:ext cx="2088232" cy="1581921"/>
          </a:xfrm>
          <a:prstGeom prst="cube">
            <a:avLst>
              <a:gd name="adj" fmla="val 1366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9" name="표 10">
            <a:extLst>
              <a:ext uri="{FF2B5EF4-FFF2-40B4-BE49-F238E27FC236}">
                <a16:creationId xmlns:a16="http://schemas.microsoft.com/office/drawing/2014/main" id="{46D3CF73-EDFF-440D-9643-A05530211C22}"/>
              </a:ext>
            </a:extLst>
          </p:cNvPr>
          <p:cNvGraphicFramePr>
            <a:graphicFrameLocks noGrp="1"/>
          </p:cNvGraphicFramePr>
          <p:nvPr/>
        </p:nvGraphicFramePr>
        <p:xfrm>
          <a:off x="3727276" y="4653137"/>
          <a:ext cx="1869620" cy="13658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67405">
                  <a:extLst>
                    <a:ext uri="{9D8B030D-6E8A-4147-A177-3AD203B41FA5}">
                      <a16:colId xmlns:a16="http://schemas.microsoft.com/office/drawing/2014/main" val="1973296219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111538065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89812276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2716250360"/>
                    </a:ext>
                  </a:extLst>
                </a:gridCol>
              </a:tblGrid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296216"/>
                  </a:ext>
                </a:extLst>
              </a:tr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66039"/>
                  </a:ext>
                </a:extLst>
              </a:tr>
              <a:tr h="415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9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56309"/>
                  </a:ext>
                </a:extLst>
              </a:tr>
            </a:tbl>
          </a:graphicData>
        </a:graphic>
      </p:graphicFrame>
      <p:sp>
        <p:nvSpPr>
          <p:cNvPr id="30" name="정육면체 29">
            <a:extLst>
              <a:ext uri="{FF2B5EF4-FFF2-40B4-BE49-F238E27FC236}">
                <a16:creationId xmlns:a16="http://schemas.microsoft.com/office/drawing/2014/main" id="{805E63FD-6AE7-4794-BAE1-6899E1B18C9F}"/>
              </a:ext>
            </a:extLst>
          </p:cNvPr>
          <p:cNvSpPr/>
          <p:nvPr/>
        </p:nvSpPr>
        <p:spPr bwMode="auto">
          <a:xfrm>
            <a:off x="6679604" y="4437112"/>
            <a:ext cx="2088232" cy="1581921"/>
          </a:xfrm>
          <a:prstGeom prst="cube">
            <a:avLst>
              <a:gd name="adj" fmla="val 1366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1" name="표 10">
            <a:extLst>
              <a:ext uri="{FF2B5EF4-FFF2-40B4-BE49-F238E27FC236}">
                <a16:creationId xmlns:a16="http://schemas.microsoft.com/office/drawing/2014/main" id="{8D8E7ED9-649B-497A-8F3B-590D9E164BA7}"/>
              </a:ext>
            </a:extLst>
          </p:cNvPr>
          <p:cNvGraphicFramePr>
            <a:graphicFrameLocks noGrp="1"/>
          </p:cNvGraphicFramePr>
          <p:nvPr/>
        </p:nvGraphicFramePr>
        <p:xfrm>
          <a:off x="6679604" y="4653137"/>
          <a:ext cx="1869620" cy="136589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467405">
                  <a:extLst>
                    <a:ext uri="{9D8B030D-6E8A-4147-A177-3AD203B41FA5}">
                      <a16:colId xmlns:a16="http://schemas.microsoft.com/office/drawing/2014/main" val="1973296219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111538065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898122766"/>
                    </a:ext>
                  </a:extLst>
                </a:gridCol>
                <a:gridCol w="467405">
                  <a:extLst>
                    <a:ext uri="{9D8B030D-6E8A-4147-A177-3AD203B41FA5}">
                      <a16:colId xmlns:a16="http://schemas.microsoft.com/office/drawing/2014/main" val="2716250360"/>
                    </a:ext>
                  </a:extLst>
                </a:gridCol>
              </a:tblGrid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296216"/>
                  </a:ext>
                </a:extLst>
              </a:tr>
              <a:tr h="4751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866039"/>
                  </a:ext>
                </a:extLst>
              </a:tr>
              <a:tr h="41565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16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18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bg1"/>
                          </a:solidFill>
                        </a:rPr>
                        <a:t>22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755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0042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제목 1">
            <a:extLst>
              <a:ext uri="{FF2B5EF4-FFF2-40B4-BE49-F238E27FC236}">
                <a16:creationId xmlns:a16="http://schemas.microsoft.com/office/drawing/2014/main" id="{398C5EBF-0FA1-454D-B6B7-8EEBF1988C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9395" name="슬라이드 번호 개체 틀 3">
            <a:extLst>
              <a:ext uri="{FF2B5EF4-FFF2-40B4-BE49-F238E27FC236}">
                <a16:creationId xmlns:a16="http://schemas.microsoft.com/office/drawing/2014/main" id="{91D1D4AF-D460-4FE5-AEC8-36D059477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DADD1E3-5547-4871-A00B-31E164DDDE86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ko-KR" sz="1200"/>
          </a:p>
        </p:txBody>
      </p:sp>
      <p:sp>
        <p:nvSpPr>
          <p:cNvPr id="59396" name="내용 개체 틀 2">
            <a:extLst>
              <a:ext uri="{FF2B5EF4-FFF2-40B4-BE49-F238E27FC236}">
                <a16:creationId xmlns:a16="http://schemas.microsoft.com/office/drawing/2014/main" id="{7E60BDF2-0CD1-4947-B7C2-A37C3CA2296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신경망에서의 기울기</a:t>
            </a:r>
            <a:endParaRPr lang="en-US" altLang="ko-KR"/>
          </a:p>
        </p:txBody>
      </p:sp>
      <p:pic>
        <p:nvPicPr>
          <p:cNvPr id="59397" name="그림 6">
            <a:extLst>
              <a:ext uri="{FF2B5EF4-FFF2-40B4-BE49-F238E27FC236}">
                <a16:creationId xmlns:a16="http://schemas.microsoft.com/office/drawing/2014/main" id="{0CBC4B5E-E8B3-47FF-9A7C-8EEF62D7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16113"/>
            <a:ext cx="4897438" cy="347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8" name="TextBox 7">
            <a:extLst>
              <a:ext uri="{FF2B5EF4-FFF2-40B4-BE49-F238E27FC236}">
                <a16:creationId xmlns:a16="http://schemas.microsoft.com/office/drawing/2014/main" id="{BF392702-494A-4834-8059-D6046A708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5375" y="2636838"/>
            <a:ext cx="2808288" cy="2246312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ij </a:t>
            </a:r>
            <a:r>
              <a:rPr lang="ko-KR" altLang="en-US" sz="2000"/>
              <a:t>행렬을 </a:t>
            </a:r>
            <a:r>
              <a:rPr lang="en-US" altLang="ko-KR" sz="2000"/>
              <a:t>W</a:t>
            </a:r>
            <a:r>
              <a:rPr lang="ko-KR" altLang="en-US" sz="2000"/>
              <a:t>라 했을 경우 가중치 행렬 </a:t>
            </a:r>
            <a:r>
              <a:rPr lang="en-US" altLang="ko-KR" sz="2000"/>
              <a:t>W, </a:t>
            </a:r>
            <a:r>
              <a:rPr lang="ko-KR" altLang="en-US" sz="2000"/>
              <a:t>손실함수 </a:t>
            </a:r>
            <a:r>
              <a:rPr lang="en-US" altLang="ko-KR" sz="2000"/>
              <a:t>CE(Cross Entropy)</a:t>
            </a:r>
            <a:r>
              <a:rPr lang="ko-KR" altLang="en-US" sz="2000"/>
              <a:t>의 편미분 행렬을 조절하여 손실함수의 최소값 방향으로 업데이트   </a:t>
            </a:r>
            <a:endParaRPr lang="en-US" altLang="ko-KR" sz="20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제목 1">
            <a:extLst>
              <a:ext uri="{FF2B5EF4-FFF2-40B4-BE49-F238E27FC236}">
                <a16:creationId xmlns:a16="http://schemas.microsoft.com/office/drawing/2014/main" id="{09166694-74A1-4687-A587-29B9791D3B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60419" name="슬라이드 번호 개체 틀 3">
            <a:extLst>
              <a:ext uri="{FF2B5EF4-FFF2-40B4-BE49-F238E27FC236}">
                <a16:creationId xmlns:a16="http://schemas.microsoft.com/office/drawing/2014/main" id="{B889313E-5DCE-4F4C-BBB0-2315E32DC2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5F4240B-BB77-45DC-A775-33DB70250B06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ko-KR" sz="1200"/>
          </a:p>
        </p:txBody>
      </p:sp>
      <p:sp>
        <p:nvSpPr>
          <p:cNvPr id="60420" name="내용 개체 틀 2">
            <a:extLst>
              <a:ext uri="{FF2B5EF4-FFF2-40B4-BE49-F238E27FC236}">
                <a16:creationId xmlns:a16="http://schemas.microsoft.com/office/drawing/2014/main" id="{A8B8BBC8-0375-4841-AB14-D39B2F7C7F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Neural Network </a:t>
            </a:r>
            <a:r>
              <a:rPr lang="ko-KR" altLang="en-US"/>
              <a:t>학습</a:t>
            </a:r>
            <a:endParaRPr lang="en-US" altLang="ko-KR"/>
          </a:p>
        </p:txBody>
      </p:sp>
      <p:sp>
        <p:nvSpPr>
          <p:cNvPr id="60421" name="TextBox 7">
            <a:extLst>
              <a:ext uri="{FF2B5EF4-FFF2-40B4-BE49-F238E27FC236}">
                <a16:creationId xmlns:a16="http://schemas.microsoft.com/office/drawing/2014/main" id="{29309DC8-A836-423A-843D-8283944D9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가중치 행렬 </a:t>
            </a:r>
            <a:r>
              <a:rPr lang="en-US" altLang="ko-KR" sz="1800"/>
              <a:t>Network </a:t>
            </a:r>
            <a:r>
              <a:rPr lang="ko-KR" altLang="en-US" sz="1800"/>
              <a:t>구축 </a:t>
            </a:r>
            <a:r>
              <a:rPr lang="en-US" altLang="ko-KR" sz="1800"/>
              <a:t>(init network)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손실함수 정의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미니배치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기울기 산출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매개변수 갱신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en-US" altLang="ko-KR" sz="1800"/>
              <a:t>1~5 </a:t>
            </a:r>
            <a:r>
              <a:rPr lang="ko-KR" altLang="en-US" sz="1800"/>
              <a:t>반복</a:t>
            </a:r>
            <a:endParaRPr lang="en-US" altLang="ko-KR" sz="18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제목 1">
            <a:extLst>
              <a:ext uri="{FF2B5EF4-FFF2-40B4-BE49-F238E27FC236}">
                <a16:creationId xmlns:a16="http://schemas.microsoft.com/office/drawing/2014/main" id="{B585F855-CF7F-4F7E-B4E6-87B41A854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61443" name="슬라이드 번호 개체 틀 3">
            <a:extLst>
              <a:ext uri="{FF2B5EF4-FFF2-40B4-BE49-F238E27FC236}">
                <a16:creationId xmlns:a16="http://schemas.microsoft.com/office/drawing/2014/main" id="{1880AA29-6FEA-4374-AFBD-EFD4C3E50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2C68903-B6A5-434D-A7A5-16025C0A717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ko-KR" sz="1200"/>
          </a:p>
        </p:txBody>
      </p:sp>
      <p:sp>
        <p:nvSpPr>
          <p:cNvPr id="61444" name="내용 개체 틀 2">
            <a:extLst>
              <a:ext uri="{FF2B5EF4-FFF2-40B4-BE49-F238E27FC236}">
                <a16:creationId xmlns:a16="http://schemas.microsoft.com/office/drawing/2014/main" id="{55CDDA82-D7B6-47DC-99C5-77B88AB5E58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Neural Network </a:t>
            </a:r>
            <a:r>
              <a:rPr lang="ko-KR" altLang="en-US"/>
              <a:t>학습</a:t>
            </a:r>
            <a:r>
              <a:rPr lang="en-US" altLang="ko-KR"/>
              <a:t>(</a:t>
            </a:r>
            <a:r>
              <a:rPr lang="ko-KR" altLang="en-US"/>
              <a:t>구현목록</a:t>
            </a:r>
            <a:r>
              <a:rPr lang="en-US" altLang="ko-KR"/>
              <a:t>)</a:t>
            </a:r>
          </a:p>
        </p:txBody>
      </p:sp>
      <p:sp>
        <p:nvSpPr>
          <p:cNvPr id="61445" name="TextBox 7">
            <a:extLst>
              <a:ext uri="{FF2B5EF4-FFF2-40B4-BE49-F238E27FC236}">
                <a16:creationId xmlns:a16="http://schemas.microsoft.com/office/drawing/2014/main" id="{549F4958-42F7-4235-B07F-69A6878C2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초기화 수행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입력층</a:t>
            </a:r>
            <a:r>
              <a:rPr lang="en-US" altLang="ko-KR" sz="1800"/>
              <a:t>,</a:t>
            </a:r>
            <a:r>
              <a:rPr lang="ko-KR" altLang="en-US" sz="1800"/>
              <a:t>은닉층</a:t>
            </a:r>
            <a:r>
              <a:rPr lang="en-US" altLang="ko-KR" sz="1800"/>
              <a:t>,</a:t>
            </a:r>
            <a:r>
              <a:rPr lang="ko-KR" altLang="en-US" sz="1800"/>
              <a:t>출력층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예측함수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손실함수구현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정확도 지표 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기울기 함수 구현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AutoNum type="arabicPeriod"/>
            </a:pPr>
            <a:r>
              <a:rPr lang="ko-KR" altLang="en-US" sz="1800"/>
              <a:t>미니배치 학습</a:t>
            </a:r>
            <a:endParaRPr lang="en-US" altLang="ko-KR" sz="18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제목 1">
            <a:extLst>
              <a:ext uri="{FF2B5EF4-FFF2-40B4-BE49-F238E27FC236}">
                <a16:creationId xmlns:a16="http://schemas.microsoft.com/office/drawing/2014/main" id="{CFDB1834-8093-4568-9237-2CEC83EDC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2467" name="슬라이드 번호 개체 틀 3">
            <a:extLst>
              <a:ext uri="{FF2B5EF4-FFF2-40B4-BE49-F238E27FC236}">
                <a16:creationId xmlns:a16="http://schemas.microsoft.com/office/drawing/2014/main" id="{04CBE2D7-A5DE-4E2C-9B98-306570CBA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B333B5D-ADF1-4B75-AF3A-B481179732D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ko-KR" sz="1200"/>
          </a:p>
        </p:txBody>
      </p:sp>
      <p:sp>
        <p:nvSpPr>
          <p:cNvPr id="62468" name="내용 개체 틀 2">
            <a:extLst>
              <a:ext uri="{FF2B5EF4-FFF2-40B4-BE49-F238E27FC236}">
                <a16:creationId xmlns:a16="http://schemas.microsoft.com/office/drawing/2014/main" id="{13E29EF3-8B63-4B8D-8695-35E8DB3EE0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Back Propagation(</a:t>
            </a:r>
            <a:r>
              <a:rPr lang="ko-KR" altLang="en-US"/>
              <a:t>역전파</a:t>
            </a:r>
            <a:r>
              <a:rPr lang="en-US" altLang="ko-KR"/>
              <a:t>)</a:t>
            </a:r>
          </a:p>
        </p:txBody>
      </p:sp>
      <p:pic>
        <p:nvPicPr>
          <p:cNvPr id="62469" name="Picture 2" descr="http://i.stack.imgur.com/H1KsG.png">
            <a:extLst>
              <a:ext uri="{FF2B5EF4-FFF2-40B4-BE49-F238E27FC236}">
                <a16:creationId xmlns:a16="http://schemas.microsoft.com/office/drawing/2014/main" id="{552ADB15-8584-4C59-AF08-12AFBF0AF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060575"/>
            <a:ext cx="5151438" cy="359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4" descr="http://image.chosun.com/sitedata/image/201512/28/2015122802933_0.jpg">
            <a:extLst>
              <a:ext uri="{FF2B5EF4-FFF2-40B4-BE49-F238E27FC236}">
                <a16:creationId xmlns:a16="http://schemas.microsoft.com/office/drawing/2014/main" id="{46D8331E-1F30-4357-A5E7-7CC5492B2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3163" y="4092575"/>
            <a:ext cx="1579562" cy="156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3">
            <a:extLst>
              <a:ext uri="{FF2B5EF4-FFF2-40B4-BE49-F238E27FC236}">
                <a16:creationId xmlns:a16="http://schemas.microsoft.com/office/drawing/2014/main" id="{96FD1A7C-9977-49B7-9D42-5DB78929F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3163" y="5754688"/>
            <a:ext cx="1595437" cy="3079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ko-KR" sz="1400" i="1" dirty="0">
                <a:solidFill>
                  <a:schemeClr val="bg1">
                    <a:lumMod val="50000"/>
                  </a:schemeClr>
                </a:solidFill>
                <a:ea typeface="굴림" panose="020B0600000101010101" pitchFamily="50" charset="-127"/>
              </a:rPr>
              <a:t>Geoffrey Hinton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제목 1">
            <a:extLst>
              <a:ext uri="{FF2B5EF4-FFF2-40B4-BE49-F238E27FC236}">
                <a16:creationId xmlns:a16="http://schemas.microsoft.com/office/drawing/2014/main" id="{3C7098E7-BC21-47C1-A669-48D0BF2F88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3491" name="슬라이드 번호 개체 틀 3">
            <a:extLst>
              <a:ext uri="{FF2B5EF4-FFF2-40B4-BE49-F238E27FC236}">
                <a16:creationId xmlns:a16="http://schemas.microsoft.com/office/drawing/2014/main" id="{E638B218-F0B7-48CD-8859-004FC3D75C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3E3DE10A-016D-4DF0-B3FC-E39277E345E2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ko-KR" sz="1200"/>
          </a:p>
        </p:txBody>
      </p:sp>
      <p:sp>
        <p:nvSpPr>
          <p:cNvPr id="63492" name="내용 개체 틀 2">
            <a:extLst>
              <a:ext uri="{FF2B5EF4-FFF2-40B4-BE49-F238E27FC236}">
                <a16:creationId xmlns:a16="http://schemas.microsoft.com/office/drawing/2014/main" id="{BFA2E945-7D5C-4DC8-B013-70A4BAC384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오차 역전파의 이해</a:t>
            </a:r>
            <a:endParaRPr lang="en-US" altLang="ko-KR"/>
          </a:p>
        </p:txBody>
      </p:sp>
      <p:sp>
        <p:nvSpPr>
          <p:cNvPr id="63493" name="TextBox 3">
            <a:extLst>
              <a:ext uri="{FF2B5EF4-FFF2-40B4-BE49-F238E27FC236}">
                <a16:creationId xmlns:a16="http://schemas.microsoft.com/office/drawing/2014/main" id="{5166A8A3-6739-480F-BD2A-5A08F468F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 학습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신경망을 학습하기 이해서는 가중치 매개변수의 기울기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매개변수에 대한 손실 함수의 기울기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를 최소화 하는 방법으로 수치 미분을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수치미분의 장점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단순하기 때문에 이해와 구현이 쉬움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수치미분의 단점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계산 시간이 오래 걸림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오차역전파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매개변수의 기울기를 효율적으로 계산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C5950F69-8EE1-4962-8348-EDD2FAFCF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375" y="4065588"/>
            <a:ext cx="8991600" cy="11715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anose="020B0600000101010101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ea typeface="굴림" panose="020B0600000101010101" pitchFamily="50" charset="-127"/>
              </a:rPr>
              <a:t>수식을 통한 이해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ea typeface="굴림" panose="020B0600000101010101" pitchFamily="50" charset="-127"/>
              </a:rPr>
              <a:t>계산 그래프</a:t>
            </a:r>
            <a:r>
              <a:rPr lang="en-US" altLang="ko-KR" sz="1400" dirty="0">
                <a:ea typeface="굴림" panose="020B0600000101010101" pitchFamily="50" charset="-127"/>
              </a:rPr>
              <a:t>(Computation Graph)</a:t>
            </a:r>
            <a:r>
              <a:rPr lang="ko-KR" altLang="en-US" sz="1400" dirty="0">
                <a:ea typeface="굴림" panose="020B0600000101010101" pitchFamily="50" charset="-127"/>
              </a:rPr>
              <a:t>를 통한 이해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ClrTx/>
              <a:buSzTx/>
              <a:buFont typeface="Monotype Sorts" panose="020B0600000101010101" charset="2"/>
              <a:buNone/>
              <a:defRPr/>
            </a:pPr>
            <a:br>
              <a:rPr lang="en-US" altLang="ko-KR" sz="1000" dirty="0">
                <a:ea typeface="굴림" panose="020B0600000101010101" pitchFamily="50" charset="-127"/>
              </a:rPr>
            </a:br>
            <a:r>
              <a:rPr lang="en-US" altLang="ko-KR" sz="1000" dirty="0">
                <a:ea typeface="굴림" panose="020B0600000101010101" pitchFamily="50" charset="-127"/>
              </a:rPr>
              <a:t>※ Andrej </a:t>
            </a:r>
            <a:r>
              <a:rPr lang="en-US" altLang="ko-KR" sz="1000" dirty="0" err="1">
                <a:ea typeface="굴림" panose="020B0600000101010101" pitchFamily="50" charset="-127"/>
              </a:rPr>
              <a:t>Karphathy</a:t>
            </a:r>
            <a:r>
              <a:rPr lang="ko-KR" altLang="en-US" sz="1000" dirty="0">
                <a:ea typeface="굴림" panose="020B0600000101010101" pitchFamily="50" charset="-127"/>
              </a:rPr>
              <a:t>와 </a:t>
            </a:r>
            <a:r>
              <a:rPr lang="en-US" altLang="ko-KR" sz="1000" dirty="0">
                <a:ea typeface="굴림" panose="020B0600000101010101" pitchFamily="50" charset="-127"/>
              </a:rPr>
              <a:t>Fei-Fei Li </a:t>
            </a:r>
            <a:r>
              <a:rPr lang="ko-KR" altLang="en-US" sz="1000" dirty="0">
                <a:ea typeface="굴림" panose="020B0600000101010101" pitchFamily="50" charset="-127"/>
              </a:rPr>
              <a:t>교수가</a:t>
            </a:r>
            <a:r>
              <a:rPr lang="en-US" altLang="ko-KR" sz="1000" dirty="0">
                <a:ea typeface="굴림" panose="020B0600000101010101" pitchFamily="50" charset="-127"/>
              </a:rPr>
              <a:t> </a:t>
            </a:r>
            <a:r>
              <a:rPr lang="ko-KR" altLang="en-US" sz="1000" dirty="0">
                <a:ea typeface="굴림" panose="020B0600000101010101" pitchFamily="50" charset="-127"/>
              </a:rPr>
              <a:t>제안 </a:t>
            </a:r>
            <a:endParaRPr lang="en-US" altLang="ko-KR" sz="1000" dirty="0">
              <a:ea typeface="굴림" panose="020B0600000101010101" pitchFamily="50" charset="-127"/>
            </a:endParaRP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AA1BB768-3D62-4FF3-BD6E-3D7413FAC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3" y="3571875"/>
            <a:ext cx="8591550" cy="504825"/>
          </a:xfrm>
          <a:prstGeom prst="rect">
            <a:avLst/>
          </a:prstGeom>
          <a:noFill/>
          <a:ln>
            <a:noFill/>
          </a:ln>
          <a:effectLst/>
        </p:spPr>
        <p:txBody>
          <a:bodyPr lIns="92075" tIns="46038" rIns="92075" bIns="46038"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panose="020B0600000101010101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ko-KR" altLang="en-US" kern="0" dirty="0"/>
              <a:t>오차 역전파의 이해를 위한 방법</a:t>
            </a:r>
            <a:endParaRPr lang="en-US" altLang="ko-KR" kern="0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제목 1">
            <a:extLst>
              <a:ext uri="{FF2B5EF4-FFF2-40B4-BE49-F238E27FC236}">
                <a16:creationId xmlns:a16="http://schemas.microsoft.com/office/drawing/2014/main" id="{D99FDA2A-D826-4C06-A38F-3B88489D62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4515" name="슬라이드 번호 개체 틀 3">
            <a:extLst>
              <a:ext uri="{FF2B5EF4-FFF2-40B4-BE49-F238E27FC236}">
                <a16:creationId xmlns:a16="http://schemas.microsoft.com/office/drawing/2014/main" id="{CB33EBF8-9A14-4109-8D3B-4E5F7F43C7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E432309-7565-4B05-8BB8-77CCBD63B20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ko-KR" sz="1200"/>
          </a:p>
        </p:txBody>
      </p:sp>
      <p:sp>
        <p:nvSpPr>
          <p:cNvPr id="64516" name="내용 개체 틀 2">
            <a:extLst>
              <a:ext uri="{FF2B5EF4-FFF2-40B4-BE49-F238E27FC236}">
                <a16:creationId xmlns:a16="http://schemas.microsoft.com/office/drawing/2014/main" id="{6BC45C1B-2D54-4460-93CB-B9E4F12B5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수식을 통한 이해</a:t>
            </a:r>
            <a:endParaRPr lang="en-US" altLang="ko-KR"/>
          </a:p>
        </p:txBody>
      </p:sp>
      <p:sp>
        <p:nvSpPr>
          <p:cNvPr id="64517" name="TextBox 3">
            <a:extLst>
              <a:ext uri="{FF2B5EF4-FFF2-40B4-BE49-F238E27FC236}">
                <a16:creationId xmlns:a16="http://schemas.microsoft.com/office/drawing/2014/main" id="{1025D8E6-5ED5-4123-872F-E9BCABDAD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신경망 학습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신경망을 학습하기 이해서는 가중치 매개변수의 기울기</a:t>
            </a:r>
            <a:r>
              <a:rPr lang="en-US" altLang="ko-KR" sz="1400">
                <a:ea typeface="굴림" panose="020B0600000101010101" pitchFamily="50" charset="-127"/>
              </a:rPr>
              <a:t>(</a:t>
            </a:r>
            <a:r>
              <a:rPr lang="ko-KR" altLang="en-US" sz="1400">
                <a:ea typeface="굴림" panose="020B0600000101010101" pitchFamily="50" charset="-127"/>
              </a:rPr>
              <a:t>가중치 매개변수에 대한 손실 함수의 기울기</a:t>
            </a:r>
            <a:r>
              <a:rPr lang="en-US" altLang="ko-KR" sz="1400">
                <a:ea typeface="굴림" panose="020B0600000101010101" pitchFamily="50" charset="-127"/>
              </a:rPr>
              <a:t>)</a:t>
            </a:r>
            <a:r>
              <a:rPr lang="ko-KR" altLang="en-US" sz="1400">
                <a:ea typeface="굴림" panose="020B0600000101010101" pitchFamily="50" charset="-127"/>
              </a:rPr>
              <a:t>를 최소화 하는 방법으로 수치 미분을 사용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수치미분의 장점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단순하기 때문에 이해와 구현이 쉬움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수치미분의 단점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계산 시간이 오래 걸림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오차역전파 </a:t>
            </a:r>
            <a:r>
              <a:rPr lang="en-US" altLang="ko-KR" sz="1400">
                <a:ea typeface="굴림" panose="020B0600000101010101" pitchFamily="50" charset="-127"/>
              </a:rPr>
              <a:t>: </a:t>
            </a:r>
            <a:r>
              <a:rPr lang="ko-KR" altLang="en-US" sz="1400">
                <a:ea typeface="굴림" panose="020B0600000101010101" pitchFamily="50" charset="-127"/>
              </a:rPr>
              <a:t>가중치 매개변수의 기울기를 효율적으로 계산</a:t>
            </a:r>
            <a:endParaRPr lang="en-US" altLang="ko-KR" sz="1400">
              <a:ea typeface="굴림" panose="020B0600000101010101" pitchFamily="50" charset="-127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제목 1">
            <a:extLst>
              <a:ext uri="{FF2B5EF4-FFF2-40B4-BE49-F238E27FC236}">
                <a16:creationId xmlns:a16="http://schemas.microsoft.com/office/drawing/2014/main" id="{4CB553FE-7992-4E6C-AE0C-B2F7B2368B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5539" name="슬라이드 번호 개체 틀 3">
            <a:extLst>
              <a:ext uri="{FF2B5EF4-FFF2-40B4-BE49-F238E27FC236}">
                <a16:creationId xmlns:a16="http://schemas.microsoft.com/office/drawing/2014/main" id="{72AA6401-CC10-4E0B-BC81-FE5C60D3E6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6502C83-ACF5-4291-8D46-852F7F210ED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ko-KR" sz="1200"/>
          </a:p>
        </p:txBody>
      </p:sp>
      <p:sp>
        <p:nvSpPr>
          <p:cNvPr id="65540" name="내용 개체 틀 2">
            <a:extLst>
              <a:ext uri="{FF2B5EF4-FFF2-40B4-BE49-F238E27FC236}">
                <a16:creationId xmlns:a16="http://schemas.microsoft.com/office/drawing/2014/main" id="{4F5176D7-4473-433E-BEE5-69C03D4693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Computational Graph(</a:t>
            </a:r>
            <a:r>
              <a:rPr lang="ko-KR" altLang="en-US"/>
              <a:t>계산그래프</a:t>
            </a:r>
            <a:r>
              <a:rPr lang="en-US" altLang="ko-KR"/>
              <a:t>)</a:t>
            </a:r>
          </a:p>
        </p:txBody>
      </p:sp>
      <p:sp>
        <p:nvSpPr>
          <p:cNvPr id="65541" name="TextBox 3">
            <a:extLst>
              <a:ext uri="{FF2B5EF4-FFF2-40B4-BE49-F238E27FC236}">
                <a16:creationId xmlns:a16="http://schemas.microsoft.com/office/drawing/2014/main" id="{4370E7BA-F988-4594-8E9E-5CC9CCE2F9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과정을 그래프로 나타낸 것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그래프는 복수의 노드와 에지로 표현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그래프의 특징은 국소적 계산을 전파함으로 최종 결과를 획득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국소적 계산은 자신과 관련된 작은 범위만 계산</a:t>
            </a:r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65542" name="오각형 1">
            <a:extLst>
              <a:ext uri="{FF2B5EF4-FFF2-40B4-BE49-F238E27FC236}">
                <a16:creationId xmlns:a16="http://schemas.microsoft.com/office/drawing/2014/main" id="{92AC7DAE-96A2-40DF-B076-254F2AD19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532188"/>
            <a:ext cx="360362" cy="287337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43" name="타원 2">
            <a:extLst>
              <a:ext uri="{FF2B5EF4-FFF2-40B4-BE49-F238E27FC236}">
                <a16:creationId xmlns:a16="http://schemas.microsoft.com/office/drawing/2014/main" id="{0EEA07A4-AA1F-4CC7-88FD-5B10DA6CC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3432175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44" name="타원 10">
            <a:extLst>
              <a:ext uri="{FF2B5EF4-FFF2-40B4-BE49-F238E27FC236}">
                <a16:creationId xmlns:a16="http://schemas.microsoft.com/office/drawing/2014/main" id="{B783DA1D-3A43-4DBD-96EF-915CE5D52F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429000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오각형 11">
            <a:extLst>
              <a:ext uri="{FF2B5EF4-FFF2-40B4-BE49-F238E27FC236}">
                <a16:creationId xmlns:a16="http://schemas.microsoft.com/office/drawing/2014/main" id="{4CDEE968-653A-41BB-AAF2-B70998BC52DB}"/>
              </a:ext>
            </a:extLst>
          </p:cNvPr>
          <p:cNvSpPr/>
          <p:nvPr/>
        </p:nvSpPr>
        <p:spPr bwMode="auto">
          <a:xfrm>
            <a:off x="6391275" y="3536950"/>
            <a:ext cx="360363" cy="288925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5546" name="직선 화살표 연결선 4">
            <a:extLst>
              <a:ext uri="{FF2B5EF4-FFF2-40B4-BE49-F238E27FC236}">
                <a16:creationId xmlns:a16="http://schemas.microsoft.com/office/drawing/2014/main" id="{43976B92-A0C9-477A-A9EC-F11F4D8DAD85}"/>
              </a:ext>
            </a:extLst>
          </p:cNvPr>
          <p:cNvCxnSpPr>
            <a:cxnSpLocks noChangeShapeType="1"/>
            <a:stCxn id="65542" idx="5"/>
            <a:endCxn id="65543" idx="2"/>
          </p:cNvCxnSpPr>
          <p:nvPr/>
        </p:nvCxnSpPr>
        <p:spPr bwMode="auto">
          <a:xfrm>
            <a:off x="2359025" y="3641725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47" name="직선 화살표 연결선 6">
            <a:extLst>
              <a:ext uri="{FF2B5EF4-FFF2-40B4-BE49-F238E27FC236}">
                <a16:creationId xmlns:a16="http://schemas.microsoft.com/office/drawing/2014/main" id="{B0558E07-22E1-477A-AD33-99485EF82B64}"/>
              </a:ext>
            </a:extLst>
          </p:cNvPr>
          <p:cNvCxnSpPr>
            <a:cxnSpLocks noChangeShapeType="1"/>
            <a:stCxn id="65543" idx="6"/>
            <a:endCxn id="65544" idx="2"/>
          </p:cNvCxnSpPr>
          <p:nvPr/>
        </p:nvCxnSpPr>
        <p:spPr bwMode="auto">
          <a:xfrm flipV="1">
            <a:off x="3871913" y="3644900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48" name="직선 화살표 연결선 14">
            <a:extLst>
              <a:ext uri="{FF2B5EF4-FFF2-40B4-BE49-F238E27FC236}">
                <a16:creationId xmlns:a16="http://schemas.microsoft.com/office/drawing/2014/main" id="{1E736401-760C-4BE7-9AC1-C51356849F43}"/>
              </a:ext>
            </a:extLst>
          </p:cNvPr>
          <p:cNvCxnSpPr>
            <a:cxnSpLocks noChangeShapeType="1"/>
            <a:stCxn id="65544" idx="6"/>
            <a:endCxn id="12" idx="1"/>
          </p:cNvCxnSpPr>
          <p:nvPr/>
        </p:nvCxnSpPr>
        <p:spPr bwMode="auto">
          <a:xfrm>
            <a:off x="5167313" y="3644900"/>
            <a:ext cx="1223962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49" name="TextBox 15">
            <a:extLst>
              <a:ext uri="{FF2B5EF4-FFF2-40B4-BE49-F238E27FC236}">
                <a16:creationId xmlns:a16="http://schemas.microsoft.com/office/drawing/2014/main" id="{A5171A1B-D1F7-4E66-B3FE-A6978A88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3429000"/>
            <a:ext cx="4333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5550" name="TextBox 21">
            <a:extLst>
              <a:ext uri="{FF2B5EF4-FFF2-40B4-BE49-F238E27FC236}">
                <a16:creationId xmlns:a16="http://schemas.microsoft.com/office/drawing/2014/main" id="{52148374-D9E7-46E4-84DA-F05DE7248F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6625" y="3524250"/>
            <a:ext cx="36036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X2</a:t>
            </a:r>
            <a:endParaRPr lang="ko-KR" altLang="en-US" sz="900"/>
          </a:p>
        </p:txBody>
      </p:sp>
      <p:sp>
        <p:nvSpPr>
          <p:cNvPr id="65551" name="TextBox 22">
            <a:extLst>
              <a:ext uri="{FF2B5EF4-FFF2-40B4-BE49-F238E27FC236}">
                <a16:creationId xmlns:a16="http://schemas.microsoft.com/office/drawing/2014/main" id="{58A9650E-9254-4F45-A597-A5AC05DB40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7575" y="3516313"/>
            <a:ext cx="541338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 1.1</a:t>
            </a:r>
            <a:endParaRPr lang="ko-KR" altLang="en-US" sz="900"/>
          </a:p>
        </p:txBody>
      </p:sp>
      <p:sp>
        <p:nvSpPr>
          <p:cNvPr id="65552" name="TextBox 23">
            <a:extLst>
              <a:ext uri="{FF2B5EF4-FFF2-40B4-BE49-F238E27FC236}">
                <a16:creationId xmlns:a16="http://schemas.microsoft.com/office/drawing/2014/main" id="{19C0FC7E-569C-4104-A871-CF0E9EF96E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4321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5553" name="TextBox 24">
            <a:extLst>
              <a:ext uri="{FF2B5EF4-FFF2-40B4-BE49-F238E27FC236}">
                <a16:creationId xmlns:a16="http://schemas.microsoft.com/office/drawing/2014/main" id="{87A56C67-AAE8-4BE0-8A47-AC50CCDBC2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34321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5554" name="오각형 25">
            <a:extLst>
              <a:ext uri="{FF2B5EF4-FFF2-40B4-BE49-F238E27FC236}">
                <a16:creationId xmlns:a16="http://schemas.microsoft.com/office/drawing/2014/main" id="{9EC343F3-8FC2-455D-8DAD-2FF9140D56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4684713"/>
            <a:ext cx="360362" cy="287337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55" name="타원 26">
            <a:extLst>
              <a:ext uri="{FF2B5EF4-FFF2-40B4-BE49-F238E27FC236}">
                <a16:creationId xmlns:a16="http://schemas.microsoft.com/office/drawing/2014/main" id="{9A28239E-2E40-4C8A-940E-564F3862B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4584700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5556" name="타원 27">
            <a:extLst>
              <a:ext uri="{FF2B5EF4-FFF2-40B4-BE49-F238E27FC236}">
                <a16:creationId xmlns:a16="http://schemas.microsoft.com/office/drawing/2014/main" id="{900AD9BB-8EA9-4060-AAED-A2511463E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581525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9" name="오각형 28">
            <a:extLst>
              <a:ext uri="{FF2B5EF4-FFF2-40B4-BE49-F238E27FC236}">
                <a16:creationId xmlns:a16="http://schemas.microsoft.com/office/drawing/2014/main" id="{21BF1DD5-298D-4FFB-83A1-4F06C4C0F76A}"/>
              </a:ext>
            </a:extLst>
          </p:cNvPr>
          <p:cNvSpPr/>
          <p:nvPr/>
        </p:nvSpPr>
        <p:spPr bwMode="auto">
          <a:xfrm>
            <a:off x="6391275" y="4689475"/>
            <a:ext cx="360363" cy="288925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5558" name="직선 화살표 연결선 29">
            <a:extLst>
              <a:ext uri="{FF2B5EF4-FFF2-40B4-BE49-F238E27FC236}">
                <a16:creationId xmlns:a16="http://schemas.microsoft.com/office/drawing/2014/main" id="{A4C81C31-5E93-4774-8D6F-D17CFE4B5EF8}"/>
              </a:ext>
            </a:extLst>
          </p:cNvPr>
          <p:cNvCxnSpPr>
            <a:cxnSpLocks noChangeShapeType="1"/>
            <a:stCxn id="65554" idx="5"/>
            <a:endCxn id="65555" idx="2"/>
          </p:cNvCxnSpPr>
          <p:nvPr/>
        </p:nvCxnSpPr>
        <p:spPr bwMode="auto">
          <a:xfrm>
            <a:off x="2359025" y="4794250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59" name="직선 화살표 연결선 30">
            <a:extLst>
              <a:ext uri="{FF2B5EF4-FFF2-40B4-BE49-F238E27FC236}">
                <a16:creationId xmlns:a16="http://schemas.microsoft.com/office/drawing/2014/main" id="{2D01A497-FE81-49C9-B376-70EE7BA3F6CC}"/>
              </a:ext>
            </a:extLst>
          </p:cNvPr>
          <p:cNvCxnSpPr>
            <a:cxnSpLocks noChangeShapeType="1"/>
            <a:stCxn id="65555" idx="6"/>
            <a:endCxn id="65556" idx="2"/>
          </p:cNvCxnSpPr>
          <p:nvPr/>
        </p:nvCxnSpPr>
        <p:spPr bwMode="auto">
          <a:xfrm flipV="1">
            <a:off x="3871913" y="4797425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560" name="직선 화살표 연결선 31">
            <a:extLst>
              <a:ext uri="{FF2B5EF4-FFF2-40B4-BE49-F238E27FC236}">
                <a16:creationId xmlns:a16="http://schemas.microsoft.com/office/drawing/2014/main" id="{65B19A46-A351-4CB7-A79B-6EF9B31C3001}"/>
              </a:ext>
            </a:extLst>
          </p:cNvPr>
          <p:cNvCxnSpPr>
            <a:cxnSpLocks noChangeShapeType="1"/>
            <a:stCxn id="65556" idx="6"/>
            <a:endCxn id="29" idx="1"/>
          </p:cNvCxnSpPr>
          <p:nvPr/>
        </p:nvCxnSpPr>
        <p:spPr bwMode="auto">
          <a:xfrm>
            <a:off x="5167313" y="4797425"/>
            <a:ext cx="1223962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61" name="TextBox 32">
            <a:extLst>
              <a:ext uri="{FF2B5EF4-FFF2-40B4-BE49-F238E27FC236}">
                <a16:creationId xmlns:a16="http://schemas.microsoft.com/office/drawing/2014/main" id="{CF465D64-FC8E-438C-9E92-8E76A2FA9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4581525"/>
            <a:ext cx="4333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5562" name="TextBox 33">
            <a:extLst>
              <a:ext uri="{FF2B5EF4-FFF2-40B4-BE49-F238E27FC236}">
                <a16:creationId xmlns:a16="http://schemas.microsoft.com/office/drawing/2014/main" id="{77DD98E7-D7E7-45A6-BF93-D01416936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4676775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5563" name="TextBox 34">
            <a:extLst>
              <a:ext uri="{FF2B5EF4-FFF2-40B4-BE49-F238E27FC236}">
                <a16:creationId xmlns:a16="http://schemas.microsoft.com/office/drawing/2014/main" id="{1D9C3DA0-FE9D-42CD-A849-1BE6C611D6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4668838"/>
            <a:ext cx="36036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5564" name="TextBox 35">
            <a:extLst>
              <a:ext uri="{FF2B5EF4-FFF2-40B4-BE49-F238E27FC236}">
                <a16:creationId xmlns:a16="http://schemas.microsoft.com/office/drawing/2014/main" id="{B3355281-7989-48BE-969F-B5ABB9DC64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458470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5565" name="TextBox 36">
            <a:extLst>
              <a:ext uri="{FF2B5EF4-FFF2-40B4-BE49-F238E27FC236}">
                <a16:creationId xmlns:a16="http://schemas.microsoft.com/office/drawing/2014/main" id="{D51C822A-2CE2-4986-B882-87C0F0470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458470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5566" name="직사각형 16">
            <a:extLst>
              <a:ext uri="{FF2B5EF4-FFF2-40B4-BE49-F238E27FC236}">
                <a16:creationId xmlns:a16="http://schemas.microsoft.com/office/drawing/2014/main" id="{ED8C78B6-46DB-4660-8317-523E6A8BD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5521325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5567" name="연결선: 꺾임 18">
            <a:extLst>
              <a:ext uri="{FF2B5EF4-FFF2-40B4-BE49-F238E27FC236}">
                <a16:creationId xmlns:a16="http://schemas.microsoft.com/office/drawing/2014/main" id="{C45654F4-C42F-41C7-911E-C6EDB44D1F38}"/>
              </a:ext>
            </a:extLst>
          </p:cNvPr>
          <p:cNvCxnSpPr>
            <a:cxnSpLocks noChangeShapeType="1"/>
            <a:stCxn id="65566" idx="3"/>
            <a:endCxn id="65555" idx="4"/>
          </p:cNvCxnSpPr>
          <p:nvPr/>
        </p:nvCxnSpPr>
        <p:spPr bwMode="auto">
          <a:xfrm flipV="1">
            <a:off x="2287588" y="5016500"/>
            <a:ext cx="1368425" cy="612775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68" name="직사각형 40">
            <a:extLst>
              <a:ext uri="{FF2B5EF4-FFF2-40B4-BE49-F238E27FC236}">
                <a16:creationId xmlns:a16="http://schemas.microsoft.com/office/drawing/2014/main" id="{AC322F3D-4337-4693-B14E-C907347A3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5953125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5569" name="연결선: 꺾임 20">
            <a:extLst>
              <a:ext uri="{FF2B5EF4-FFF2-40B4-BE49-F238E27FC236}">
                <a16:creationId xmlns:a16="http://schemas.microsoft.com/office/drawing/2014/main" id="{5A8BDB43-6A36-47C2-AEB4-3CBE157EC322}"/>
              </a:ext>
            </a:extLst>
          </p:cNvPr>
          <p:cNvCxnSpPr>
            <a:cxnSpLocks noChangeShapeType="1"/>
            <a:stCxn id="65568" idx="3"/>
            <a:endCxn id="65556" idx="4"/>
          </p:cNvCxnSpPr>
          <p:nvPr/>
        </p:nvCxnSpPr>
        <p:spPr bwMode="auto">
          <a:xfrm flipV="1">
            <a:off x="2719388" y="5013325"/>
            <a:ext cx="2232025" cy="104775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570" name="TextBox 43">
            <a:extLst>
              <a:ext uri="{FF2B5EF4-FFF2-40B4-BE49-F238E27FC236}">
                <a16:creationId xmlns:a16="http://schemas.microsoft.com/office/drawing/2014/main" id="{D2D537CF-7525-4458-81CA-A417200F6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537686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65571" name="TextBox 44">
            <a:extLst>
              <a:ext uri="{FF2B5EF4-FFF2-40B4-BE49-F238E27FC236}">
                <a16:creationId xmlns:a16="http://schemas.microsoft.com/office/drawing/2014/main" id="{9F0A8D31-CA4A-4076-92EC-A163EDFC6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580866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제목 1">
            <a:extLst>
              <a:ext uri="{FF2B5EF4-FFF2-40B4-BE49-F238E27FC236}">
                <a16:creationId xmlns:a16="http://schemas.microsoft.com/office/drawing/2014/main" id="{6E47D737-A1D7-48B8-8729-FD00F86ECF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6563" name="슬라이드 번호 개체 틀 3">
            <a:extLst>
              <a:ext uri="{FF2B5EF4-FFF2-40B4-BE49-F238E27FC236}">
                <a16:creationId xmlns:a16="http://schemas.microsoft.com/office/drawing/2014/main" id="{A54FCDA1-9FD3-4B69-8471-47ABBFE02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BF40C7C6-967B-4B63-A297-A12CAFAEA88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ko-KR" sz="1200"/>
          </a:p>
        </p:txBody>
      </p:sp>
      <p:sp>
        <p:nvSpPr>
          <p:cNvPr id="66564" name="내용 개체 틀 2">
            <a:extLst>
              <a:ext uri="{FF2B5EF4-FFF2-40B4-BE49-F238E27FC236}">
                <a16:creationId xmlns:a16="http://schemas.microsoft.com/office/drawing/2014/main" id="{A588718E-8E12-4EB9-A113-621DD1A7A8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계산그래프를 사용하는 이유</a:t>
            </a:r>
            <a:endParaRPr lang="en-US" altLang="ko-KR"/>
          </a:p>
        </p:txBody>
      </p:sp>
      <p:sp>
        <p:nvSpPr>
          <p:cNvPr id="66565" name="TextBox 3">
            <a:extLst>
              <a:ext uri="{FF2B5EF4-FFF2-40B4-BE49-F238E27FC236}">
                <a16:creationId xmlns:a16="http://schemas.microsoft.com/office/drawing/2014/main" id="{67EBAE0B-B3DB-49F1-9E59-F0181D703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국소적 계산을 함으로 전체가 아무리 복잡해도 각 노드에서는 단순한 계산에 집중하여 문제를 단순화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계산 그래프는 중간 계산 결과를 모두 보관 할 수 있음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역전파를 통해 미분을 효율적으로 계산할 수 있음</a:t>
            </a:r>
            <a:endParaRPr lang="en-US" altLang="ko-KR" sz="1400">
              <a:ea typeface="굴림" panose="020B0600000101010101" pitchFamily="50" charset="-127"/>
            </a:endParaRPr>
          </a:p>
        </p:txBody>
      </p:sp>
      <p:sp>
        <p:nvSpPr>
          <p:cNvPr id="66566" name="오각형 37">
            <a:extLst>
              <a:ext uri="{FF2B5EF4-FFF2-40B4-BE49-F238E27FC236}">
                <a16:creationId xmlns:a16="http://schemas.microsoft.com/office/drawing/2014/main" id="{83926091-AFE1-42DB-B753-9735C0818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243263"/>
            <a:ext cx="360362" cy="288925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567" name="타원 38">
            <a:extLst>
              <a:ext uri="{FF2B5EF4-FFF2-40B4-BE49-F238E27FC236}">
                <a16:creationId xmlns:a16="http://schemas.microsoft.com/office/drawing/2014/main" id="{329FFBE7-FB80-4E09-9735-33C729555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3144838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6568" name="타원 39">
            <a:extLst>
              <a:ext uri="{FF2B5EF4-FFF2-40B4-BE49-F238E27FC236}">
                <a16:creationId xmlns:a16="http://schemas.microsoft.com/office/drawing/2014/main" id="{C779EAB3-AADD-42CC-B32A-DDDB6AAB8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3141663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2" name="오각형 41">
            <a:extLst>
              <a:ext uri="{FF2B5EF4-FFF2-40B4-BE49-F238E27FC236}">
                <a16:creationId xmlns:a16="http://schemas.microsoft.com/office/drawing/2014/main" id="{F8BAF4CD-3133-4D9C-8E27-09CBE433530A}"/>
              </a:ext>
            </a:extLst>
          </p:cNvPr>
          <p:cNvSpPr/>
          <p:nvPr/>
        </p:nvSpPr>
        <p:spPr bwMode="auto">
          <a:xfrm>
            <a:off x="6391275" y="3249613"/>
            <a:ext cx="360363" cy="287337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66570" name="직선 화살표 연결선 42">
            <a:extLst>
              <a:ext uri="{FF2B5EF4-FFF2-40B4-BE49-F238E27FC236}">
                <a16:creationId xmlns:a16="http://schemas.microsoft.com/office/drawing/2014/main" id="{2B80E00C-EB9D-414A-820A-64896F23A90E}"/>
              </a:ext>
            </a:extLst>
          </p:cNvPr>
          <p:cNvCxnSpPr>
            <a:cxnSpLocks noChangeShapeType="1"/>
            <a:stCxn id="66566" idx="5"/>
            <a:endCxn id="66567" idx="2"/>
          </p:cNvCxnSpPr>
          <p:nvPr/>
        </p:nvCxnSpPr>
        <p:spPr bwMode="auto">
          <a:xfrm>
            <a:off x="2359025" y="3354388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71" name="직선 화살표 연결선 45">
            <a:extLst>
              <a:ext uri="{FF2B5EF4-FFF2-40B4-BE49-F238E27FC236}">
                <a16:creationId xmlns:a16="http://schemas.microsoft.com/office/drawing/2014/main" id="{381A4D36-0EAB-48B5-9967-3D8627B303B3}"/>
              </a:ext>
            </a:extLst>
          </p:cNvPr>
          <p:cNvCxnSpPr>
            <a:cxnSpLocks noChangeShapeType="1"/>
            <a:stCxn id="66567" idx="6"/>
            <a:endCxn id="66568" idx="2"/>
          </p:cNvCxnSpPr>
          <p:nvPr/>
        </p:nvCxnSpPr>
        <p:spPr bwMode="auto">
          <a:xfrm flipV="1">
            <a:off x="3871913" y="3357563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572" name="직선 화살표 연결선 46">
            <a:extLst>
              <a:ext uri="{FF2B5EF4-FFF2-40B4-BE49-F238E27FC236}">
                <a16:creationId xmlns:a16="http://schemas.microsoft.com/office/drawing/2014/main" id="{057AF048-1622-4B60-A9A9-B2D588E232A5}"/>
              </a:ext>
            </a:extLst>
          </p:cNvPr>
          <p:cNvCxnSpPr>
            <a:cxnSpLocks noChangeShapeType="1"/>
            <a:stCxn id="66568" idx="6"/>
            <a:endCxn id="42" idx="1"/>
          </p:cNvCxnSpPr>
          <p:nvPr/>
        </p:nvCxnSpPr>
        <p:spPr bwMode="auto">
          <a:xfrm>
            <a:off x="5167313" y="3357563"/>
            <a:ext cx="1223962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73" name="TextBox 47">
            <a:extLst>
              <a:ext uri="{FF2B5EF4-FFF2-40B4-BE49-F238E27FC236}">
                <a16:creationId xmlns:a16="http://schemas.microsoft.com/office/drawing/2014/main" id="{1A31484F-C6DE-41ED-9089-24D2280F98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3141663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66574" name="TextBox 48">
            <a:extLst>
              <a:ext uri="{FF2B5EF4-FFF2-40B4-BE49-F238E27FC236}">
                <a16:creationId xmlns:a16="http://schemas.microsoft.com/office/drawing/2014/main" id="{EFF28F5E-567C-465F-A855-ACA4EA52BB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3236913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6575" name="TextBox 49">
            <a:extLst>
              <a:ext uri="{FF2B5EF4-FFF2-40B4-BE49-F238E27FC236}">
                <a16:creationId xmlns:a16="http://schemas.microsoft.com/office/drawing/2014/main" id="{F6DA7490-FC84-4423-B4A2-3528A05C3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3228975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66576" name="TextBox 50">
            <a:extLst>
              <a:ext uri="{FF2B5EF4-FFF2-40B4-BE49-F238E27FC236}">
                <a16:creationId xmlns:a16="http://schemas.microsoft.com/office/drawing/2014/main" id="{3636E731-2894-4DCA-8088-B4C4DF07D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144838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66577" name="TextBox 51">
            <a:extLst>
              <a:ext uri="{FF2B5EF4-FFF2-40B4-BE49-F238E27FC236}">
                <a16:creationId xmlns:a16="http://schemas.microsoft.com/office/drawing/2014/main" id="{8FDF1CEE-825F-499F-8D7B-3681228AD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3144838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66578" name="직사각형 52">
            <a:extLst>
              <a:ext uri="{FF2B5EF4-FFF2-40B4-BE49-F238E27FC236}">
                <a16:creationId xmlns:a16="http://schemas.microsoft.com/office/drawing/2014/main" id="{7977A33A-277D-430A-90C3-E99F2FA2D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4079875"/>
            <a:ext cx="215900" cy="21748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6579" name="연결선: 꺾임 53">
            <a:extLst>
              <a:ext uri="{FF2B5EF4-FFF2-40B4-BE49-F238E27FC236}">
                <a16:creationId xmlns:a16="http://schemas.microsoft.com/office/drawing/2014/main" id="{36B6C5F1-18AE-441F-9745-03EA23E18EF5}"/>
              </a:ext>
            </a:extLst>
          </p:cNvPr>
          <p:cNvCxnSpPr>
            <a:cxnSpLocks noChangeShapeType="1"/>
            <a:stCxn id="66578" idx="3"/>
            <a:endCxn id="66567" idx="4"/>
          </p:cNvCxnSpPr>
          <p:nvPr/>
        </p:nvCxnSpPr>
        <p:spPr bwMode="auto">
          <a:xfrm flipV="1">
            <a:off x="2287588" y="3576638"/>
            <a:ext cx="1368425" cy="611187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0" name="직사각형 54">
            <a:extLst>
              <a:ext uri="{FF2B5EF4-FFF2-40B4-BE49-F238E27FC236}">
                <a16:creationId xmlns:a16="http://schemas.microsoft.com/office/drawing/2014/main" id="{48EC6F00-F499-4671-B2CC-0B3348768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513263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66581" name="연결선: 꺾임 55">
            <a:extLst>
              <a:ext uri="{FF2B5EF4-FFF2-40B4-BE49-F238E27FC236}">
                <a16:creationId xmlns:a16="http://schemas.microsoft.com/office/drawing/2014/main" id="{1875B566-6E9F-4840-82D3-849A383B2F61}"/>
              </a:ext>
            </a:extLst>
          </p:cNvPr>
          <p:cNvCxnSpPr>
            <a:cxnSpLocks noChangeShapeType="1"/>
            <a:stCxn id="66580" idx="3"/>
            <a:endCxn id="66568" idx="4"/>
          </p:cNvCxnSpPr>
          <p:nvPr/>
        </p:nvCxnSpPr>
        <p:spPr bwMode="auto">
          <a:xfrm flipV="1">
            <a:off x="2719388" y="3573463"/>
            <a:ext cx="2232025" cy="1047750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2" name="TextBox 56">
            <a:extLst>
              <a:ext uri="{FF2B5EF4-FFF2-40B4-BE49-F238E27FC236}">
                <a16:creationId xmlns:a16="http://schemas.microsoft.com/office/drawing/2014/main" id="{5DB38F7F-EBBB-4BD5-BCD2-57C68E983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3937000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sp>
        <p:nvSpPr>
          <p:cNvPr id="66583" name="TextBox 57">
            <a:extLst>
              <a:ext uri="{FF2B5EF4-FFF2-40B4-BE49-F238E27FC236}">
                <a16:creationId xmlns:a16="http://schemas.microsoft.com/office/drawing/2014/main" id="{65695480-B921-4065-9FDB-E29A43B7D1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7450" y="4368800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66584" name="직선 화살표 연결선 5">
            <a:extLst>
              <a:ext uri="{FF2B5EF4-FFF2-40B4-BE49-F238E27FC236}">
                <a16:creationId xmlns:a16="http://schemas.microsoft.com/office/drawing/2014/main" id="{95766B45-AD73-4FF3-AF29-2E6E560252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32388" y="3511550"/>
            <a:ext cx="1223962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5" name="TextBox 58">
            <a:extLst>
              <a:ext uri="{FF2B5EF4-FFF2-40B4-BE49-F238E27FC236}">
                <a16:creationId xmlns:a16="http://schemas.microsoft.com/office/drawing/2014/main" id="{7A7F27F6-AF9B-437D-83E3-B03BC593A2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3549650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66586" name="직선 화살표 연결선 59">
            <a:extLst>
              <a:ext uri="{FF2B5EF4-FFF2-40B4-BE49-F238E27FC236}">
                <a16:creationId xmlns:a16="http://schemas.microsoft.com/office/drawing/2014/main" id="{8EE38996-3E83-48E3-8456-FEA019D4F41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7938" y="3540125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7" name="TextBox 60">
            <a:extLst>
              <a:ext uri="{FF2B5EF4-FFF2-40B4-BE49-F238E27FC236}">
                <a16:creationId xmlns:a16="http://schemas.microsoft.com/office/drawing/2014/main" id="{14EE34BA-394E-4C6F-BD97-C971CA2B75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360362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66588" name="직선 화살표 연결선 61">
            <a:extLst>
              <a:ext uri="{FF2B5EF4-FFF2-40B4-BE49-F238E27FC236}">
                <a16:creationId xmlns:a16="http://schemas.microsoft.com/office/drawing/2014/main" id="{D3CE8914-51FF-4A0D-817E-01B6885022E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13000" y="3511550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589" name="TextBox 62">
            <a:extLst>
              <a:ext uri="{FF2B5EF4-FFF2-40B4-BE49-F238E27FC236}">
                <a16:creationId xmlns:a16="http://schemas.microsoft.com/office/drawing/2014/main" id="{5EB95423-CB0A-4A0C-AFB1-C30D89A59B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3597275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2.2</a:t>
            </a:r>
            <a:endParaRPr lang="ko-KR" altLang="en-US" sz="9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연쇄법칙</a:t>
            </a:r>
            <a:r>
              <a:rPr lang="en-US" altLang="ko-KR"/>
              <a:t>(chain rule)</a:t>
            </a:r>
          </a:p>
        </p:txBody>
      </p:sp>
      <p:sp>
        <p:nvSpPr>
          <p:cNvPr id="67589" name="TextBox 3">
            <a:extLst>
              <a:ext uri="{FF2B5EF4-FFF2-40B4-BE49-F238E27FC236}">
                <a16:creationId xmlns:a16="http://schemas.microsoft.com/office/drawing/2014/main" id="{A35C02EE-A419-4580-8E64-4136180A4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합성함수의 연쇄법칙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합성함수의 미분은 합성함수를 구성하는 각 함수의 곱으로 나타낼 수 있음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67615" name="Picture 31" descr="Chain Rule">
            <a:extLst>
              <a:ext uri="{FF2B5EF4-FFF2-40B4-BE49-F238E27FC236}">
                <a16:creationId xmlns:a16="http://schemas.microsoft.com/office/drawing/2014/main" id="{B884B221-B43C-4BA9-BB4F-8F21B5A4F5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72" y="2298358"/>
            <a:ext cx="7286625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연쇄법칙과 계산 그래프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9A6D0-3539-468E-A57C-F09D231EE8D8}"/>
                  </a:ext>
                </a:extLst>
              </p:cNvPr>
              <p:cNvSpPr txBox="1"/>
              <p:nvPr/>
            </p:nvSpPr>
            <p:spPr>
              <a:xfrm>
                <a:off x="1693846" y="1964119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7F9A6D0-3539-468E-A57C-F09D231EE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846" y="1964119"/>
                <a:ext cx="864096" cy="307777"/>
              </a:xfrm>
              <a:prstGeom prst="rect">
                <a:avLst/>
              </a:prstGeom>
              <a:blipFill>
                <a:blip r:embed="rId2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BCC35-0E7A-469F-925E-DF286D1D4B83}"/>
                  </a:ext>
                </a:extLst>
              </p:cNvPr>
              <p:cNvSpPr txBox="1"/>
              <p:nvPr/>
            </p:nvSpPr>
            <p:spPr>
              <a:xfrm>
                <a:off x="1542016" y="2502328"/>
                <a:ext cx="1167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52BCC35-0E7A-469F-925E-DF286D1D4B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016" y="2502328"/>
                <a:ext cx="1167756" cy="307777"/>
              </a:xfrm>
              <a:prstGeom prst="rect">
                <a:avLst/>
              </a:prstGeom>
              <a:blipFill>
                <a:blip r:embed="rId3"/>
                <a:stretch>
                  <a:fillRect l="-3125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5CA10-94DB-42D9-8ED4-FA5809CE38ED}"/>
                  </a:ext>
                </a:extLst>
              </p:cNvPr>
              <p:cNvSpPr txBox="1"/>
              <p:nvPr/>
            </p:nvSpPr>
            <p:spPr>
              <a:xfrm>
                <a:off x="6319564" y="2082549"/>
                <a:ext cx="1330556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335CA10-94DB-42D9-8ED4-FA5809CE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9564" y="2082549"/>
                <a:ext cx="1330556" cy="5843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348E55-A58D-40C6-89AC-1FB9402B29C1}"/>
              </a:ext>
            </a:extLst>
          </p:cNvPr>
          <p:cNvSpPr/>
          <p:nvPr/>
        </p:nvSpPr>
        <p:spPr bwMode="auto">
          <a:xfrm>
            <a:off x="1333806" y="1772816"/>
            <a:ext cx="1512168" cy="12235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61A15B3D-CAAD-4D87-8713-F2530A62BD46}"/>
              </a:ext>
            </a:extLst>
          </p:cNvPr>
          <p:cNvCxnSpPr>
            <a:cxnSpLocks/>
            <a:stCxn id="16" idx="3"/>
            <a:endCxn id="11" idx="1"/>
          </p:cNvCxnSpPr>
          <p:nvPr/>
        </p:nvCxnSpPr>
        <p:spPr bwMode="auto">
          <a:xfrm flipV="1">
            <a:off x="2845974" y="2374745"/>
            <a:ext cx="3473590" cy="986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7F4BEB8-CBF7-4E31-8BDA-CCF576CA43C0}"/>
              </a:ext>
            </a:extLst>
          </p:cNvPr>
          <p:cNvSpPr txBox="1"/>
          <p:nvPr/>
        </p:nvSpPr>
        <p:spPr>
          <a:xfrm>
            <a:off x="3977712" y="2118007"/>
            <a:ext cx="973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Chain rule</a:t>
            </a:r>
            <a:endParaRPr lang="ko-KR" altLang="en-US" sz="10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AECBC448-6CF5-411D-ABCD-1D6A10E45648}"/>
              </a:ext>
            </a:extLst>
          </p:cNvPr>
          <p:cNvSpPr/>
          <p:nvPr/>
        </p:nvSpPr>
        <p:spPr bwMode="auto">
          <a:xfrm>
            <a:off x="2935188" y="4028690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604108-A259-4A67-85D6-54630EF5669C}"/>
              </a:ext>
            </a:extLst>
          </p:cNvPr>
          <p:cNvSpPr/>
          <p:nvPr/>
        </p:nvSpPr>
        <p:spPr bwMode="auto">
          <a:xfrm>
            <a:off x="5345930" y="402538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3CF8DB-E6A9-4C0E-A86F-E56418DBE949}"/>
              </a:ext>
            </a:extLst>
          </p:cNvPr>
          <p:cNvCxnSpPr>
            <a:endCxn id="21" idx="1"/>
          </p:cNvCxnSpPr>
          <p:nvPr/>
        </p:nvCxnSpPr>
        <p:spPr bwMode="auto">
          <a:xfrm>
            <a:off x="2255808" y="3524634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A14237-9778-450F-9992-70DE37D7D9D8}"/>
              </a:ext>
            </a:extLst>
          </p:cNvPr>
          <p:cNvCxnSpPr>
            <a:endCxn id="21" idx="3"/>
          </p:cNvCxnSpPr>
          <p:nvPr/>
        </p:nvCxnSpPr>
        <p:spPr bwMode="auto">
          <a:xfrm flipV="1">
            <a:off x="2251129" y="4581854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131138-6305-4E3C-872B-7D28E7D47B8D}"/>
              </a:ext>
            </a:extLst>
          </p:cNvPr>
          <p:cNvCxnSpPr>
            <a:stCxn id="21" idx="6"/>
            <a:endCxn id="27" idx="2"/>
          </p:cNvCxnSpPr>
          <p:nvPr/>
        </p:nvCxnSpPr>
        <p:spPr bwMode="auto">
          <a:xfrm flipV="1">
            <a:off x="3608280" y="4349422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643335-F4A2-46F3-9F28-6BAA0689E842}"/>
              </a:ext>
            </a:extLst>
          </p:cNvPr>
          <p:cNvCxnSpPr>
            <a:stCxn id="27" idx="6"/>
          </p:cNvCxnSpPr>
          <p:nvPr/>
        </p:nvCxnSpPr>
        <p:spPr bwMode="auto">
          <a:xfrm>
            <a:off x="6019022" y="4349422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AD4857-D468-4C68-88E5-1AEBFCA984BE}"/>
              </a:ext>
            </a:extLst>
          </p:cNvPr>
          <p:cNvCxnSpPr>
            <a:endCxn id="27" idx="5"/>
          </p:cNvCxnSpPr>
          <p:nvPr/>
        </p:nvCxnSpPr>
        <p:spPr bwMode="auto">
          <a:xfrm flipH="1" flipV="1">
            <a:off x="5920450" y="4578550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21318D8-57FF-463A-9BDD-B8DC06F89849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3509708" y="4578550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75B3E18-7F22-4EC9-AB4A-8E7AD43EE1AF}"/>
              </a:ext>
            </a:extLst>
          </p:cNvPr>
          <p:cNvCxnSpPr>
            <a:stCxn id="21" idx="2"/>
          </p:cNvCxnSpPr>
          <p:nvPr/>
        </p:nvCxnSpPr>
        <p:spPr bwMode="auto">
          <a:xfrm flipH="1" flipV="1">
            <a:off x="2034876" y="3730446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/>
              <p:nvPr/>
            </p:nvSpPr>
            <p:spPr>
              <a:xfrm>
                <a:off x="2642444" y="342266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444" y="3422669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/>
              <p:nvPr/>
            </p:nvSpPr>
            <p:spPr>
              <a:xfrm>
                <a:off x="2720642" y="484896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642" y="4848967"/>
                <a:ext cx="214546" cy="246221"/>
              </a:xfrm>
              <a:prstGeom prst="rect">
                <a:avLst/>
              </a:prstGeom>
              <a:blipFill>
                <a:blip r:embed="rId6"/>
                <a:stretch>
                  <a:fillRect l="-11429" r="-8571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/>
              <p:nvPr/>
            </p:nvSpPr>
            <p:spPr>
              <a:xfrm>
                <a:off x="3124654" y="4195533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654" y="4195533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/>
              <p:nvPr/>
            </p:nvSpPr>
            <p:spPr>
              <a:xfrm>
                <a:off x="4263111" y="394213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111" y="3942137"/>
                <a:ext cx="214546" cy="246221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/>
              <p:nvPr/>
            </p:nvSpPr>
            <p:spPr>
              <a:xfrm>
                <a:off x="6394676" y="391895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676" y="3918952"/>
                <a:ext cx="214546" cy="2462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/>
              <p:nvPr/>
            </p:nvSpPr>
            <p:spPr>
              <a:xfrm>
                <a:off x="5513374" y="4153826"/>
                <a:ext cx="441339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374" y="4153826"/>
                <a:ext cx="441339" cy="61555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/>
              <p:nvPr/>
            </p:nvSpPr>
            <p:spPr>
              <a:xfrm>
                <a:off x="6234568" y="4670741"/>
                <a:ext cx="673092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4568" y="4670741"/>
                <a:ext cx="673092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/>
              <p:nvPr/>
            </p:nvSpPr>
            <p:spPr>
              <a:xfrm>
                <a:off x="4173240" y="4676762"/>
                <a:ext cx="53495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40" y="4676762"/>
                <a:ext cx="534955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/>
              <p:nvPr/>
            </p:nvSpPr>
            <p:spPr>
              <a:xfrm rot="2408250">
                <a:off x="1860608" y="4012777"/>
                <a:ext cx="80297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1860608" y="4012777"/>
                <a:ext cx="802977" cy="46750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926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연산의 특징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브로드캐스팅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53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브로드캐스팅</a:t>
            </a:r>
            <a:r>
              <a:rPr lang="ko-KR" altLang="en-US" sz="1400" dirty="0">
                <a:ea typeface="굴림" panose="020B0600000101010101" pitchFamily="50" charset="-127"/>
              </a:rPr>
              <a:t> 연산 모양이 다른 배열들 간에 어떤 조건을 만족 했을 때 가능해지도록 배열을 자동적으로 변환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모양이 부족한 부분은 확장하여 연산을 수행할 수 있도록 변환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브로드 캐스팅이 일어날 수 있는 조건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차원의 크기가 </a:t>
            </a:r>
            <a:r>
              <a:rPr lang="en-US" altLang="ko-KR" sz="1200" dirty="0"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ea typeface="굴림" panose="020B0600000101010101" pitchFamily="50" charset="-127"/>
              </a:rPr>
              <a:t>일 경우 이거나 혹은 스칼라 값일 경우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차원의 짝이 맞을 경우 </a:t>
            </a:r>
            <a:r>
              <a:rPr lang="en-US" altLang="ko-KR" sz="1200" dirty="0"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ea typeface="굴림" panose="020B0600000101010101" pitchFamily="50" charset="-127"/>
              </a:rPr>
              <a:t>차원에 대한 축의 길이가 동일하면 </a:t>
            </a:r>
            <a:r>
              <a:rPr lang="ko-KR" altLang="en-US" sz="1200" dirty="0" err="1">
                <a:ea typeface="굴림" panose="020B0600000101010101" pitchFamily="50" charset="-127"/>
              </a:rPr>
              <a:t>브로드캐스팅이</a:t>
            </a:r>
            <a:r>
              <a:rPr lang="ko-KR" altLang="en-US" sz="1200" dirty="0">
                <a:ea typeface="굴림" panose="020B0600000101010101" pitchFamily="50" charset="-127"/>
              </a:rPr>
              <a:t> 가능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545DE1A4-E62F-4039-B2C0-1126F69FE175}"/>
              </a:ext>
            </a:extLst>
          </p:cNvPr>
          <p:cNvSpPr/>
          <p:nvPr/>
        </p:nvSpPr>
        <p:spPr bwMode="auto">
          <a:xfrm>
            <a:off x="1567036" y="3933056"/>
            <a:ext cx="1152128" cy="1080120"/>
          </a:xfrm>
          <a:prstGeom prst="cube">
            <a:avLst>
              <a:gd name="adj" fmla="val 1082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F10CFF60-1CB5-4E6A-8F7E-90D0AE46B18D}"/>
              </a:ext>
            </a:extLst>
          </p:cNvPr>
          <p:cNvSpPr/>
          <p:nvPr/>
        </p:nvSpPr>
        <p:spPr bwMode="auto">
          <a:xfrm>
            <a:off x="1562117" y="3356992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5" name="표 9">
            <a:extLst>
              <a:ext uri="{FF2B5EF4-FFF2-40B4-BE49-F238E27FC236}">
                <a16:creationId xmlns:a16="http://schemas.microsoft.com/office/drawing/2014/main" id="{E424685D-6CAF-43FB-9904-B461150C7B2F}"/>
              </a:ext>
            </a:extLst>
          </p:cNvPr>
          <p:cNvGraphicFramePr>
            <a:graphicFrameLocks noGrp="1"/>
          </p:cNvGraphicFramePr>
          <p:nvPr/>
        </p:nvGraphicFramePr>
        <p:xfrm>
          <a:off x="1562116" y="3459284"/>
          <a:ext cx="108504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25" name="정육면체 24">
            <a:extLst>
              <a:ext uri="{FF2B5EF4-FFF2-40B4-BE49-F238E27FC236}">
                <a16:creationId xmlns:a16="http://schemas.microsoft.com/office/drawing/2014/main" id="{072D2894-BA8E-4716-82E2-C8DBDB4BA01A}"/>
              </a:ext>
            </a:extLst>
          </p:cNvPr>
          <p:cNvSpPr/>
          <p:nvPr/>
        </p:nvSpPr>
        <p:spPr bwMode="auto">
          <a:xfrm>
            <a:off x="4070987" y="3352071"/>
            <a:ext cx="43204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26" name="표 9">
            <a:extLst>
              <a:ext uri="{FF2B5EF4-FFF2-40B4-BE49-F238E27FC236}">
                <a16:creationId xmlns:a16="http://schemas.microsoft.com/office/drawing/2014/main" id="{2EA16C5E-AF6F-4F19-8B1B-D45B4B738E2D}"/>
              </a:ext>
            </a:extLst>
          </p:cNvPr>
          <p:cNvGraphicFramePr>
            <a:graphicFrameLocks noGrp="1"/>
          </p:cNvGraphicFramePr>
          <p:nvPr/>
        </p:nvGraphicFramePr>
        <p:xfrm>
          <a:off x="4069347" y="3456864"/>
          <a:ext cx="36168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graphicFrame>
        <p:nvGraphicFramePr>
          <p:cNvPr id="27" name="표 9">
            <a:extLst>
              <a:ext uri="{FF2B5EF4-FFF2-40B4-BE49-F238E27FC236}">
                <a16:creationId xmlns:a16="http://schemas.microsoft.com/office/drawing/2014/main" id="{CFFB0993-E199-4FCA-8038-B20CD1F79261}"/>
              </a:ext>
            </a:extLst>
          </p:cNvPr>
          <p:cNvGraphicFramePr>
            <a:graphicFrameLocks noGrp="1"/>
          </p:cNvGraphicFramePr>
          <p:nvPr/>
        </p:nvGraphicFramePr>
        <p:xfrm>
          <a:off x="4447355" y="3429000"/>
          <a:ext cx="72336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94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alpha val="94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28" name="정육면체 27">
            <a:extLst>
              <a:ext uri="{FF2B5EF4-FFF2-40B4-BE49-F238E27FC236}">
                <a16:creationId xmlns:a16="http://schemas.microsoft.com/office/drawing/2014/main" id="{C47EB71C-BEC9-4D27-86CA-F184445B1030}"/>
              </a:ext>
            </a:extLst>
          </p:cNvPr>
          <p:cNvSpPr/>
          <p:nvPr/>
        </p:nvSpPr>
        <p:spPr bwMode="auto">
          <a:xfrm>
            <a:off x="4447355" y="3356992"/>
            <a:ext cx="79208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9" name="정육면체 28">
            <a:extLst>
              <a:ext uri="{FF2B5EF4-FFF2-40B4-BE49-F238E27FC236}">
                <a16:creationId xmlns:a16="http://schemas.microsoft.com/office/drawing/2014/main" id="{ED76DCFA-2EF8-4F68-B117-47B78C62F89F}"/>
              </a:ext>
            </a:extLst>
          </p:cNvPr>
          <p:cNvSpPr/>
          <p:nvPr/>
        </p:nvSpPr>
        <p:spPr bwMode="auto">
          <a:xfrm>
            <a:off x="6247556" y="3365979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0" name="표 9">
            <a:extLst>
              <a:ext uri="{FF2B5EF4-FFF2-40B4-BE49-F238E27FC236}">
                <a16:creationId xmlns:a16="http://schemas.microsoft.com/office/drawing/2014/main" id="{B38BEF21-2A6D-4C26-A87A-E19EEC10EC7C}"/>
              </a:ext>
            </a:extLst>
          </p:cNvPr>
          <p:cNvGraphicFramePr>
            <a:graphicFrameLocks noGrp="1"/>
          </p:cNvGraphicFramePr>
          <p:nvPr/>
        </p:nvGraphicFramePr>
        <p:xfrm>
          <a:off x="6247555" y="3468271"/>
          <a:ext cx="108504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3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graphicFrame>
        <p:nvGraphicFramePr>
          <p:cNvPr id="15" name="표 16">
            <a:extLst>
              <a:ext uri="{FF2B5EF4-FFF2-40B4-BE49-F238E27FC236}">
                <a16:creationId xmlns:a16="http://schemas.microsoft.com/office/drawing/2014/main" id="{5CF1092C-4703-41D5-BB4E-8D64F72A939C}"/>
              </a:ext>
            </a:extLst>
          </p:cNvPr>
          <p:cNvGraphicFramePr>
            <a:graphicFrameLocks noGrp="1"/>
          </p:cNvGraphicFramePr>
          <p:nvPr/>
        </p:nvGraphicFramePr>
        <p:xfrm>
          <a:off x="1575149" y="4084052"/>
          <a:ext cx="1008111" cy="912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3502617020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122051920"/>
                    </a:ext>
                  </a:extLst>
                </a:gridCol>
              </a:tblGrid>
              <a:tr h="304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sp>
        <p:nvSpPr>
          <p:cNvPr id="32" name="정육면체 31">
            <a:extLst>
              <a:ext uri="{FF2B5EF4-FFF2-40B4-BE49-F238E27FC236}">
                <a16:creationId xmlns:a16="http://schemas.microsoft.com/office/drawing/2014/main" id="{DC9219AF-C943-4E42-985A-5B557DB717C4}"/>
              </a:ext>
            </a:extLst>
          </p:cNvPr>
          <p:cNvSpPr/>
          <p:nvPr/>
        </p:nvSpPr>
        <p:spPr bwMode="auto">
          <a:xfrm>
            <a:off x="4087316" y="3942043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3" name="표 9">
            <a:extLst>
              <a:ext uri="{FF2B5EF4-FFF2-40B4-BE49-F238E27FC236}">
                <a16:creationId xmlns:a16="http://schemas.microsoft.com/office/drawing/2014/main" id="{C3BB60BA-4FF0-423E-AC5D-7BD3F28CD08D}"/>
              </a:ext>
            </a:extLst>
          </p:cNvPr>
          <p:cNvGraphicFramePr>
            <a:graphicFrameLocks noGrp="1"/>
          </p:cNvGraphicFramePr>
          <p:nvPr/>
        </p:nvGraphicFramePr>
        <p:xfrm>
          <a:off x="4087315" y="4044335"/>
          <a:ext cx="108504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35" name="정육면체 34">
            <a:extLst>
              <a:ext uri="{FF2B5EF4-FFF2-40B4-BE49-F238E27FC236}">
                <a16:creationId xmlns:a16="http://schemas.microsoft.com/office/drawing/2014/main" id="{E08579C1-2556-400A-B87B-4E72FC078EE2}"/>
              </a:ext>
            </a:extLst>
          </p:cNvPr>
          <p:cNvSpPr/>
          <p:nvPr/>
        </p:nvSpPr>
        <p:spPr bwMode="auto">
          <a:xfrm>
            <a:off x="4087316" y="4302083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6" name="표 9">
            <a:extLst>
              <a:ext uri="{FF2B5EF4-FFF2-40B4-BE49-F238E27FC236}">
                <a16:creationId xmlns:a16="http://schemas.microsoft.com/office/drawing/2014/main" id="{64231F29-F066-4FBB-9B49-82EA36028627}"/>
              </a:ext>
            </a:extLst>
          </p:cNvPr>
          <p:cNvGraphicFramePr>
            <a:graphicFrameLocks noGrp="1"/>
          </p:cNvGraphicFramePr>
          <p:nvPr/>
        </p:nvGraphicFramePr>
        <p:xfrm>
          <a:off x="4087315" y="4404375"/>
          <a:ext cx="108504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37" name="정육면체 36">
            <a:extLst>
              <a:ext uri="{FF2B5EF4-FFF2-40B4-BE49-F238E27FC236}">
                <a16:creationId xmlns:a16="http://schemas.microsoft.com/office/drawing/2014/main" id="{F2DBC667-2482-4B41-B329-8F4DF75CAEC1}"/>
              </a:ext>
            </a:extLst>
          </p:cNvPr>
          <p:cNvSpPr/>
          <p:nvPr/>
        </p:nvSpPr>
        <p:spPr bwMode="auto">
          <a:xfrm>
            <a:off x="4087317" y="4653136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8" name="표 9">
            <a:extLst>
              <a:ext uri="{FF2B5EF4-FFF2-40B4-BE49-F238E27FC236}">
                <a16:creationId xmlns:a16="http://schemas.microsoft.com/office/drawing/2014/main" id="{2066CB06-F6FC-4F2C-A6A8-2FD0CFA900B9}"/>
              </a:ext>
            </a:extLst>
          </p:cNvPr>
          <p:cNvGraphicFramePr>
            <a:graphicFrameLocks noGrp="1"/>
          </p:cNvGraphicFramePr>
          <p:nvPr/>
        </p:nvGraphicFramePr>
        <p:xfrm>
          <a:off x="4087316" y="4755428"/>
          <a:ext cx="108504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62497DE1-5D15-40F6-B2E2-30DF424080EC}"/>
              </a:ext>
            </a:extLst>
          </p:cNvPr>
          <p:cNvSpPr txBox="1"/>
          <p:nvPr/>
        </p:nvSpPr>
        <p:spPr>
          <a:xfrm>
            <a:off x="3223220" y="3315068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2340250-8B76-4BBB-AFC7-DEF5E1B24E93}"/>
              </a:ext>
            </a:extLst>
          </p:cNvPr>
          <p:cNvSpPr txBox="1"/>
          <p:nvPr/>
        </p:nvSpPr>
        <p:spPr>
          <a:xfrm>
            <a:off x="5599484" y="3315068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CCA8E7F-B8E7-483B-835E-06168D211DF3}"/>
              </a:ext>
            </a:extLst>
          </p:cNvPr>
          <p:cNvSpPr txBox="1"/>
          <p:nvPr/>
        </p:nvSpPr>
        <p:spPr>
          <a:xfrm>
            <a:off x="3223220" y="4251172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43" name="정육면체 42">
            <a:extLst>
              <a:ext uri="{FF2B5EF4-FFF2-40B4-BE49-F238E27FC236}">
                <a16:creationId xmlns:a16="http://schemas.microsoft.com/office/drawing/2014/main" id="{3A399ACC-2699-42FA-94B5-1248C7CA2004}"/>
              </a:ext>
            </a:extLst>
          </p:cNvPr>
          <p:cNvSpPr/>
          <p:nvPr/>
        </p:nvSpPr>
        <p:spPr bwMode="auto">
          <a:xfrm>
            <a:off x="6247556" y="3933056"/>
            <a:ext cx="1152128" cy="1080120"/>
          </a:xfrm>
          <a:prstGeom prst="cube">
            <a:avLst>
              <a:gd name="adj" fmla="val 1082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44" name="표 16">
            <a:extLst>
              <a:ext uri="{FF2B5EF4-FFF2-40B4-BE49-F238E27FC236}">
                <a16:creationId xmlns:a16="http://schemas.microsoft.com/office/drawing/2014/main" id="{54E58667-EBCC-4248-A06C-185D74D557EC}"/>
              </a:ext>
            </a:extLst>
          </p:cNvPr>
          <p:cNvGraphicFramePr>
            <a:graphicFrameLocks noGrp="1"/>
          </p:cNvGraphicFramePr>
          <p:nvPr/>
        </p:nvGraphicFramePr>
        <p:xfrm>
          <a:off x="6255669" y="4084052"/>
          <a:ext cx="1008111" cy="912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3502617020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122051920"/>
                    </a:ext>
                  </a:extLst>
                </a:gridCol>
              </a:tblGrid>
              <a:tr h="304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4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6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sp>
        <p:nvSpPr>
          <p:cNvPr id="31" name="정육면체 30">
            <a:extLst>
              <a:ext uri="{FF2B5EF4-FFF2-40B4-BE49-F238E27FC236}">
                <a16:creationId xmlns:a16="http://schemas.microsoft.com/office/drawing/2014/main" id="{7533B5D3-75F4-46E6-8D98-C389B6DF30D5}"/>
              </a:ext>
            </a:extLst>
          </p:cNvPr>
          <p:cNvSpPr/>
          <p:nvPr/>
        </p:nvSpPr>
        <p:spPr bwMode="auto">
          <a:xfrm>
            <a:off x="1533584" y="5229200"/>
            <a:ext cx="393492" cy="1080120"/>
          </a:xfrm>
          <a:prstGeom prst="cube">
            <a:avLst>
              <a:gd name="adj" fmla="val 2111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47" name="표 16">
            <a:extLst>
              <a:ext uri="{FF2B5EF4-FFF2-40B4-BE49-F238E27FC236}">
                <a16:creationId xmlns:a16="http://schemas.microsoft.com/office/drawing/2014/main" id="{59F6E045-76FC-4B62-8C8A-9B36CAEECE18}"/>
              </a:ext>
            </a:extLst>
          </p:cNvPr>
          <p:cNvGraphicFramePr>
            <a:graphicFrameLocks noGrp="1"/>
          </p:cNvGraphicFramePr>
          <p:nvPr/>
        </p:nvGraphicFramePr>
        <p:xfrm>
          <a:off x="1524406" y="5322073"/>
          <a:ext cx="302129" cy="987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29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</a:tblGrid>
              <a:tr h="3290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329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3290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sp>
        <p:nvSpPr>
          <p:cNvPr id="48" name="정육면체 47">
            <a:extLst>
              <a:ext uri="{FF2B5EF4-FFF2-40B4-BE49-F238E27FC236}">
                <a16:creationId xmlns:a16="http://schemas.microsoft.com/office/drawing/2014/main" id="{989CEBF7-21F8-4AC4-83AB-2287ED922701}"/>
              </a:ext>
            </a:extLst>
          </p:cNvPr>
          <p:cNvSpPr/>
          <p:nvPr/>
        </p:nvSpPr>
        <p:spPr bwMode="auto">
          <a:xfrm>
            <a:off x="1893117" y="5234121"/>
            <a:ext cx="393492" cy="1080120"/>
          </a:xfrm>
          <a:prstGeom prst="cube">
            <a:avLst>
              <a:gd name="adj" fmla="val 21118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9" name="정육면체 48">
            <a:extLst>
              <a:ext uri="{FF2B5EF4-FFF2-40B4-BE49-F238E27FC236}">
                <a16:creationId xmlns:a16="http://schemas.microsoft.com/office/drawing/2014/main" id="{916F2BBF-2390-426A-A8E4-7DA36FD99705}"/>
              </a:ext>
            </a:extLst>
          </p:cNvPr>
          <p:cNvSpPr/>
          <p:nvPr/>
        </p:nvSpPr>
        <p:spPr bwMode="auto">
          <a:xfrm>
            <a:off x="2252650" y="5216751"/>
            <a:ext cx="393492" cy="1080120"/>
          </a:xfrm>
          <a:prstGeom prst="cube">
            <a:avLst>
              <a:gd name="adj" fmla="val 21118"/>
            </a:avLst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50" name="표 16">
            <a:extLst>
              <a:ext uri="{FF2B5EF4-FFF2-40B4-BE49-F238E27FC236}">
                <a16:creationId xmlns:a16="http://schemas.microsoft.com/office/drawing/2014/main" id="{AB1E2B66-752C-4AA8-BC7D-542C371407E3}"/>
              </a:ext>
            </a:extLst>
          </p:cNvPr>
          <p:cNvGraphicFramePr>
            <a:graphicFrameLocks noGrp="1"/>
          </p:cNvGraphicFramePr>
          <p:nvPr/>
        </p:nvGraphicFramePr>
        <p:xfrm>
          <a:off x="1871396" y="5346083"/>
          <a:ext cx="302129" cy="8974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29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</a:tblGrid>
              <a:tr h="29914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T="41564" marB="4156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299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T="41564" marB="4156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29917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T="41564" marB="4156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graphicFrame>
        <p:nvGraphicFramePr>
          <p:cNvPr id="51" name="표 16">
            <a:extLst>
              <a:ext uri="{FF2B5EF4-FFF2-40B4-BE49-F238E27FC236}">
                <a16:creationId xmlns:a16="http://schemas.microsoft.com/office/drawing/2014/main" id="{ECF6812E-4F83-4F30-804C-E2591FF65E61}"/>
              </a:ext>
            </a:extLst>
          </p:cNvPr>
          <p:cNvGraphicFramePr>
            <a:graphicFrameLocks noGrp="1"/>
          </p:cNvGraphicFramePr>
          <p:nvPr/>
        </p:nvGraphicFramePr>
        <p:xfrm>
          <a:off x="2248527" y="5322073"/>
          <a:ext cx="302129" cy="966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129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</a:tblGrid>
              <a:tr h="3221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32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32213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sp>
        <p:nvSpPr>
          <p:cNvPr id="52" name="정육면체 51">
            <a:extLst>
              <a:ext uri="{FF2B5EF4-FFF2-40B4-BE49-F238E27FC236}">
                <a16:creationId xmlns:a16="http://schemas.microsoft.com/office/drawing/2014/main" id="{D5535FFE-BDC8-45E4-AD97-98D111858D2C}"/>
              </a:ext>
            </a:extLst>
          </p:cNvPr>
          <p:cNvSpPr/>
          <p:nvPr/>
        </p:nvSpPr>
        <p:spPr bwMode="auto">
          <a:xfrm>
            <a:off x="4087316" y="5157192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53" name="표 9">
            <a:extLst>
              <a:ext uri="{FF2B5EF4-FFF2-40B4-BE49-F238E27FC236}">
                <a16:creationId xmlns:a16="http://schemas.microsoft.com/office/drawing/2014/main" id="{A7C75CE2-907C-4041-9CF3-A6A91A5BC01D}"/>
              </a:ext>
            </a:extLst>
          </p:cNvPr>
          <p:cNvGraphicFramePr>
            <a:graphicFrameLocks noGrp="1"/>
          </p:cNvGraphicFramePr>
          <p:nvPr/>
        </p:nvGraphicFramePr>
        <p:xfrm>
          <a:off x="4087315" y="5259484"/>
          <a:ext cx="1085040" cy="24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2</a:t>
                      </a:r>
                      <a:endParaRPr lang="ko-KR" altLang="en-US" sz="10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54" name="정육면체 53">
            <a:extLst>
              <a:ext uri="{FF2B5EF4-FFF2-40B4-BE49-F238E27FC236}">
                <a16:creationId xmlns:a16="http://schemas.microsoft.com/office/drawing/2014/main" id="{C9ABA77B-D5F9-4A15-853F-B071CF13F6A7}"/>
              </a:ext>
            </a:extLst>
          </p:cNvPr>
          <p:cNvSpPr/>
          <p:nvPr/>
        </p:nvSpPr>
        <p:spPr bwMode="auto">
          <a:xfrm>
            <a:off x="4087316" y="5517232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55" name="표 9">
            <a:extLst>
              <a:ext uri="{FF2B5EF4-FFF2-40B4-BE49-F238E27FC236}">
                <a16:creationId xmlns:a16="http://schemas.microsoft.com/office/drawing/2014/main" id="{836BC421-B816-4368-8201-A84C22D77C77}"/>
              </a:ext>
            </a:extLst>
          </p:cNvPr>
          <p:cNvGraphicFramePr>
            <a:graphicFrameLocks noGrp="1"/>
          </p:cNvGraphicFramePr>
          <p:nvPr/>
        </p:nvGraphicFramePr>
        <p:xfrm>
          <a:off x="4087315" y="5619524"/>
          <a:ext cx="108504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56" name="정육면체 55">
            <a:extLst>
              <a:ext uri="{FF2B5EF4-FFF2-40B4-BE49-F238E27FC236}">
                <a16:creationId xmlns:a16="http://schemas.microsoft.com/office/drawing/2014/main" id="{91D306CC-05EC-4274-8D32-9D1DFBBA07D7}"/>
              </a:ext>
            </a:extLst>
          </p:cNvPr>
          <p:cNvSpPr/>
          <p:nvPr/>
        </p:nvSpPr>
        <p:spPr bwMode="auto">
          <a:xfrm>
            <a:off x="4087317" y="5868285"/>
            <a:ext cx="1152128" cy="351053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57" name="표 9">
            <a:extLst>
              <a:ext uri="{FF2B5EF4-FFF2-40B4-BE49-F238E27FC236}">
                <a16:creationId xmlns:a16="http://schemas.microsoft.com/office/drawing/2014/main" id="{4B713322-9BAC-4B80-9552-72CB6213C720}"/>
              </a:ext>
            </a:extLst>
          </p:cNvPr>
          <p:cNvGraphicFramePr>
            <a:graphicFrameLocks noGrp="1"/>
          </p:cNvGraphicFramePr>
          <p:nvPr/>
        </p:nvGraphicFramePr>
        <p:xfrm>
          <a:off x="4087316" y="5970577"/>
          <a:ext cx="1085040" cy="243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1680">
                  <a:extLst>
                    <a:ext uri="{9D8B030D-6E8A-4147-A177-3AD203B41FA5}">
                      <a16:colId xmlns:a16="http://schemas.microsoft.com/office/drawing/2014/main" val="857889655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678877768"/>
                    </a:ext>
                  </a:extLst>
                </a:gridCol>
                <a:gridCol w="361680">
                  <a:extLst>
                    <a:ext uri="{9D8B030D-6E8A-4147-A177-3AD203B41FA5}">
                      <a16:colId xmlns:a16="http://schemas.microsoft.com/office/drawing/2014/main" val="2150951015"/>
                    </a:ext>
                  </a:extLst>
                </a:gridCol>
              </a:tblGrid>
              <a:tr h="21026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2309"/>
                  </a:ext>
                </a:extLst>
              </a:tr>
            </a:tbl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1B889104-2156-4704-AE34-B8C1096AB330}"/>
              </a:ext>
            </a:extLst>
          </p:cNvPr>
          <p:cNvSpPr txBox="1"/>
          <p:nvPr/>
        </p:nvSpPr>
        <p:spPr>
          <a:xfrm>
            <a:off x="3223220" y="5418542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C682502-C6AC-4C72-820F-C7DC1A38819F}"/>
              </a:ext>
            </a:extLst>
          </p:cNvPr>
          <p:cNvSpPr txBox="1"/>
          <p:nvPr/>
        </p:nvSpPr>
        <p:spPr>
          <a:xfrm>
            <a:off x="5599484" y="4251172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  <p:sp>
        <p:nvSpPr>
          <p:cNvPr id="60" name="정육면체 59">
            <a:extLst>
              <a:ext uri="{FF2B5EF4-FFF2-40B4-BE49-F238E27FC236}">
                <a16:creationId xmlns:a16="http://schemas.microsoft.com/office/drawing/2014/main" id="{B9755ACE-4472-47BB-990B-B70BF6F74265}"/>
              </a:ext>
            </a:extLst>
          </p:cNvPr>
          <p:cNvSpPr/>
          <p:nvPr/>
        </p:nvSpPr>
        <p:spPr bwMode="auto">
          <a:xfrm>
            <a:off x="6247556" y="5085184"/>
            <a:ext cx="1152128" cy="1080120"/>
          </a:xfrm>
          <a:prstGeom prst="cube">
            <a:avLst>
              <a:gd name="adj" fmla="val 1082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61" name="표 16">
            <a:extLst>
              <a:ext uri="{FF2B5EF4-FFF2-40B4-BE49-F238E27FC236}">
                <a16:creationId xmlns:a16="http://schemas.microsoft.com/office/drawing/2014/main" id="{B46E2DD7-8AA3-46E5-880B-9C51322B9D1F}"/>
              </a:ext>
            </a:extLst>
          </p:cNvPr>
          <p:cNvGraphicFramePr>
            <a:graphicFrameLocks noGrp="1"/>
          </p:cNvGraphicFramePr>
          <p:nvPr/>
        </p:nvGraphicFramePr>
        <p:xfrm>
          <a:off x="6255669" y="5236180"/>
          <a:ext cx="1008111" cy="9127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037">
                  <a:extLst>
                    <a:ext uri="{9D8B030D-6E8A-4147-A177-3AD203B41FA5}">
                      <a16:colId xmlns:a16="http://schemas.microsoft.com/office/drawing/2014/main" val="4020195715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3502617020"/>
                    </a:ext>
                  </a:extLst>
                </a:gridCol>
                <a:gridCol w="336037">
                  <a:extLst>
                    <a:ext uri="{9D8B030D-6E8A-4147-A177-3AD203B41FA5}">
                      <a16:colId xmlns:a16="http://schemas.microsoft.com/office/drawing/2014/main" val="1122051920"/>
                    </a:ext>
                  </a:extLst>
                </a:gridCol>
              </a:tblGrid>
              <a:tr h="30424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119258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3385606"/>
                  </a:ext>
                </a:extLst>
              </a:tr>
              <a:tr h="30427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ko-KR" alt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501432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83410668-6837-4968-93C1-A9676000D4E3}"/>
              </a:ext>
            </a:extLst>
          </p:cNvPr>
          <p:cNvSpPr txBox="1"/>
          <p:nvPr/>
        </p:nvSpPr>
        <p:spPr>
          <a:xfrm>
            <a:off x="5599484" y="5403300"/>
            <a:ext cx="360040" cy="401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02174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연쇄법칙과 계산 그래프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01B4E-E7F6-4049-AA1B-5FE4892C731A}"/>
                  </a:ext>
                </a:extLst>
              </p:cNvPr>
              <p:cNvSpPr txBox="1"/>
              <p:nvPr/>
            </p:nvSpPr>
            <p:spPr>
              <a:xfrm>
                <a:off x="7668135" y="2463984"/>
                <a:ext cx="932178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A01B4E-E7F6-4049-AA1B-5FE4892C7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35" y="2463984"/>
                <a:ext cx="932178" cy="58432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4B9A-D36D-49F5-BEA1-D57AB54588D8}"/>
                  </a:ext>
                </a:extLst>
              </p:cNvPr>
              <p:cNvSpPr txBox="1"/>
              <p:nvPr/>
            </p:nvSpPr>
            <p:spPr>
              <a:xfrm>
                <a:off x="7668135" y="3348665"/>
                <a:ext cx="841128" cy="584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914B9A-D36D-49F5-BEA1-D57AB54588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135" y="3348665"/>
                <a:ext cx="841128" cy="5843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타원 20">
            <a:extLst>
              <a:ext uri="{FF2B5EF4-FFF2-40B4-BE49-F238E27FC236}">
                <a16:creationId xmlns:a16="http://schemas.microsoft.com/office/drawing/2014/main" id="{AECBC448-6CF5-411D-ABCD-1D6A10E45648}"/>
              </a:ext>
            </a:extLst>
          </p:cNvPr>
          <p:cNvSpPr/>
          <p:nvPr/>
        </p:nvSpPr>
        <p:spPr bwMode="auto">
          <a:xfrm>
            <a:off x="2122836" y="231688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5E604108-A259-4A67-85D6-54630EF5669C}"/>
              </a:ext>
            </a:extLst>
          </p:cNvPr>
          <p:cNvSpPr/>
          <p:nvPr/>
        </p:nvSpPr>
        <p:spPr bwMode="auto">
          <a:xfrm>
            <a:off x="4533578" y="2313579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3CF8DB-E6A9-4C0E-A86F-E56418DBE949}"/>
              </a:ext>
            </a:extLst>
          </p:cNvPr>
          <p:cNvCxnSpPr>
            <a:endCxn id="21" idx="1"/>
          </p:cNvCxnSpPr>
          <p:nvPr/>
        </p:nvCxnSpPr>
        <p:spPr bwMode="auto">
          <a:xfrm>
            <a:off x="1443456" y="1812827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5A14237-9778-450F-9992-70DE37D7D9D8}"/>
              </a:ext>
            </a:extLst>
          </p:cNvPr>
          <p:cNvCxnSpPr>
            <a:endCxn id="21" idx="3"/>
          </p:cNvCxnSpPr>
          <p:nvPr/>
        </p:nvCxnSpPr>
        <p:spPr bwMode="auto">
          <a:xfrm flipV="1">
            <a:off x="1438777" y="2870047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A131138-6305-4E3C-872B-7D28E7D47B8D}"/>
              </a:ext>
            </a:extLst>
          </p:cNvPr>
          <p:cNvCxnSpPr>
            <a:stCxn id="21" idx="6"/>
            <a:endCxn id="27" idx="2"/>
          </p:cNvCxnSpPr>
          <p:nvPr/>
        </p:nvCxnSpPr>
        <p:spPr bwMode="auto">
          <a:xfrm flipV="1">
            <a:off x="2795928" y="2637615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D643335-F4A2-46F3-9F28-6BAA0689E842}"/>
              </a:ext>
            </a:extLst>
          </p:cNvPr>
          <p:cNvCxnSpPr>
            <a:stCxn id="27" idx="6"/>
          </p:cNvCxnSpPr>
          <p:nvPr/>
        </p:nvCxnSpPr>
        <p:spPr bwMode="auto">
          <a:xfrm>
            <a:off x="5206670" y="2637615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2AD4857-D468-4C68-88E5-1AEBFCA984BE}"/>
              </a:ext>
            </a:extLst>
          </p:cNvPr>
          <p:cNvCxnSpPr>
            <a:endCxn id="27" idx="5"/>
          </p:cNvCxnSpPr>
          <p:nvPr/>
        </p:nvCxnSpPr>
        <p:spPr bwMode="auto">
          <a:xfrm flipH="1" flipV="1">
            <a:off x="5108098" y="2866743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21318D8-57FF-463A-9BDD-B8DC06F89849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2697356" y="2866743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75B3E18-7F22-4EC9-AB4A-8E7AD43EE1AF}"/>
              </a:ext>
            </a:extLst>
          </p:cNvPr>
          <p:cNvCxnSpPr>
            <a:stCxn id="21" idx="2"/>
          </p:cNvCxnSpPr>
          <p:nvPr/>
        </p:nvCxnSpPr>
        <p:spPr bwMode="auto">
          <a:xfrm flipH="1" flipV="1">
            <a:off x="1222524" y="2018639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/>
              <p:nvPr/>
            </p:nvSpPr>
            <p:spPr>
              <a:xfrm>
                <a:off x="1830092" y="171086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DBDCFAC-927C-4EA5-AEAF-0CFBD1605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0092" y="1710862"/>
                <a:ext cx="214546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/>
              <p:nvPr/>
            </p:nvSpPr>
            <p:spPr>
              <a:xfrm>
                <a:off x="1908290" y="3137160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E9AA085E-553C-4897-A81A-988706915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290" y="3137160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/>
              <p:nvPr/>
            </p:nvSpPr>
            <p:spPr>
              <a:xfrm>
                <a:off x="2312302" y="248372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5A3A7E4-4AAB-4EBF-9BB5-6C67BB1B5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302" y="2483726"/>
                <a:ext cx="262892" cy="307777"/>
              </a:xfrm>
              <a:prstGeom prst="rect">
                <a:avLst/>
              </a:prstGeom>
              <a:blipFill>
                <a:blip r:embed="rId6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/>
              <p:nvPr/>
            </p:nvSpPr>
            <p:spPr>
              <a:xfrm>
                <a:off x="3450759" y="2230330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FBFE7AA-3BD3-4B4C-932C-FBBC64EE3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759" y="2230330"/>
                <a:ext cx="214546" cy="246221"/>
              </a:xfrm>
              <a:prstGeom prst="rect">
                <a:avLst/>
              </a:prstGeom>
              <a:blipFill>
                <a:blip r:embed="rId7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/>
              <p:nvPr/>
            </p:nvSpPr>
            <p:spPr>
              <a:xfrm>
                <a:off x="5582324" y="2207145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29B89F7-CD28-4C86-80B6-8381F5CED6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324" y="2207145"/>
                <a:ext cx="214546" cy="246221"/>
              </a:xfrm>
              <a:prstGeom prst="rect">
                <a:avLst/>
              </a:prstGeom>
              <a:blipFill>
                <a:blip r:embed="rId8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/>
              <p:nvPr/>
            </p:nvSpPr>
            <p:spPr>
              <a:xfrm>
                <a:off x="4701022" y="2442019"/>
                <a:ext cx="451727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6BD2E4E-A3BD-4625-AA6F-63E586788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1022" y="2442019"/>
                <a:ext cx="451727" cy="662617"/>
              </a:xfrm>
              <a:prstGeom prst="rect">
                <a:avLst/>
              </a:prstGeom>
              <a:blipFill>
                <a:blip r:embed="rId9"/>
                <a:stretch>
                  <a:fillRect t="-926" r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/>
              <p:nvPr/>
            </p:nvSpPr>
            <p:spPr>
              <a:xfrm>
                <a:off x="5422216" y="2958934"/>
                <a:ext cx="673092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D35683A-BD79-4786-BDC2-A74637A99C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216" y="2958934"/>
                <a:ext cx="673092" cy="4675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/>
              <p:nvPr/>
            </p:nvSpPr>
            <p:spPr>
              <a:xfrm>
                <a:off x="3360888" y="2964955"/>
                <a:ext cx="534955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F8FD5B-3F95-49C2-8ED8-C81C3C3C6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88" y="2964955"/>
                <a:ext cx="534955" cy="4675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/>
              <p:nvPr/>
            </p:nvSpPr>
            <p:spPr>
              <a:xfrm rot="2408250">
                <a:off x="1048256" y="2300970"/>
                <a:ext cx="802977" cy="4675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E0F0355-33FD-4D1D-AB9A-8724EE839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1048256" y="2300970"/>
                <a:ext cx="802977" cy="46750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4F8B16-9804-4884-9EE5-41B45D4EB55A}"/>
                  </a:ext>
                </a:extLst>
              </p:cNvPr>
              <p:cNvSpPr txBox="1"/>
              <p:nvPr/>
            </p:nvSpPr>
            <p:spPr>
              <a:xfrm>
                <a:off x="7660280" y="1579303"/>
                <a:ext cx="824906" cy="5843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04F8B16-9804-4884-9EE5-41B45D4EB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0280" y="1579303"/>
                <a:ext cx="824906" cy="58432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타원 31">
            <a:extLst>
              <a:ext uri="{FF2B5EF4-FFF2-40B4-BE49-F238E27FC236}">
                <a16:creationId xmlns:a16="http://schemas.microsoft.com/office/drawing/2014/main" id="{FEE93ADC-71EB-47BC-B958-07EBADCCB53E}"/>
              </a:ext>
            </a:extLst>
          </p:cNvPr>
          <p:cNvSpPr/>
          <p:nvPr/>
        </p:nvSpPr>
        <p:spPr bwMode="auto">
          <a:xfrm>
            <a:off x="2193691" y="4329652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B1CC9CA4-A15B-41CC-A91A-500311624CDC}"/>
              </a:ext>
            </a:extLst>
          </p:cNvPr>
          <p:cNvSpPr/>
          <p:nvPr/>
        </p:nvSpPr>
        <p:spPr bwMode="auto">
          <a:xfrm>
            <a:off x="4604433" y="4326348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728E607-982E-44A4-A68C-94CFF42625A9}"/>
              </a:ext>
            </a:extLst>
          </p:cNvPr>
          <p:cNvCxnSpPr>
            <a:endCxn id="32" idx="1"/>
          </p:cNvCxnSpPr>
          <p:nvPr/>
        </p:nvCxnSpPr>
        <p:spPr bwMode="auto">
          <a:xfrm>
            <a:off x="1514311" y="3825596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37F51B2-2480-46F7-A1AD-BD20CC565459}"/>
              </a:ext>
            </a:extLst>
          </p:cNvPr>
          <p:cNvCxnSpPr>
            <a:endCxn id="32" idx="3"/>
          </p:cNvCxnSpPr>
          <p:nvPr/>
        </p:nvCxnSpPr>
        <p:spPr bwMode="auto">
          <a:xfrm flipV="1">
            <a:off x="1509632" y="4882816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73F3FF14-C36F-4B48-847F-8508345CFDA9}"/>
              </a:ext>
            </a:extLst>
          </p:cNvPr>
          <p:cNvCxnSpPr>
            <a:stCxn id="32" idx="6"/>
            <a:endCxn id="34" idx="2"/>
          </p:cNvCxnSpPr>
          <p:nvPr/>
        </p:nvCxnSpPr>
        <p:spPr bwMode="auto">
          <a:xfrm flipV="1">
            <a:off x="2866783" y="4650384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5C36FFF-5785-4F57-8209-AD4452D06E7B}"/>
              </a:ext>
            </a:extLst>
          </p:cNvPr>
          <p:cNvCxnSpPr>
            <a:stCxn id="34" idx="6"/>
          </p:cNvCxnSpPr>
          <p:nvPr/>
        </p:nvCxnSpPr>
        <p:spPr bwMode="auto">
          <a:xfrm>
            <a:off x="5277525" y="4650384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A56BCE16-36CE-4E71-858D-6C7FAB2B535F}"/>
              </a:ext>
            </a:extLst>
          </p:cNvPr>
          <p:cNvCxnSpPr>
            <a:endCxn id="34" idx="5"/>
          </p:cNvCxnSpPr>
          <p:nvPr/>
        </p:nvCxnSpPr>
        <p:spPr bwMode="auto">
          <a:xfrm flipH="1" flipV="1">
            <a:off x="5178953" y="4879512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68DFAD76-C8BD-4277-AD15-0AB30A9A3F63}"/>
              </a:ext>
            </a:extLst>
          </p:cNvPr>
          <p:cNvCxnSpPr>
            <a:endCxn id="32" idx="5"/>
          </p:cNvCxnSpPr>
          <p:nvPr/>
        </p:nvCxnSpPr>
        <p:spPr bwMode="auto">
          <a:xfrm flipH="1">
            <a:off x="2768211" y="4879512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5FABF077-E673-4E13-93C9-FCF28AB62F94}"/>
              </a:ext>
            </a:extLst>
          </p:cNvPr>
          <p:cNvCxnSpPr>
            <a:stCxn id="32" idx="2"/>
          </p:cNvCxnSpPr>
          <p:nvPr/>
        </p:nvCxnSpPr>
        <p:spPr bwMode="auto">
          <a:xfrm flipH="1" flipV="1">
            <a:off x="1293379" y="4031408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27B8B-C820-43DF-BC01-EF2008B9EB17}"/>
                  </a:ext>
                </a:extLst>
              </p:cNvPr>
              <p:cNvSpPr txBox="1"/>
              <p:nvPr/>
            </p:nvSpPr>
            <p:spPr>
              <a:xfrm>
                <a:off x="1900947" y="372363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E227B8B-C820-43DF-BC01-EF2008B9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947" y="3723631"/>
                <a:ext cx="214546" cy="246221"/>
              </a:xfrm>
              <a:prstGeom prst="rect">
                <a:avLst/>
              </a:prstGeom>
              <a:blipFill>
                <a:blip r:embed="rId14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336413-CB27-4186-80AD-B166CE60D442}"/>
                  </a:ext>
                </a:extLst>
              </p:cNvPr>
              <p:cNvSpPr txBox="1"/>
              <p:nvPr/>
            </p:nvSpPr>
            <p:spPr>
              <a:xfrm>
                <a:off x="1979145" y="514992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F336413-CB27-4186-80AD-B166CE60D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145" y="5149929"/>
                <a:ext cx="214546" cy="246221"/>
              </a:xfrm>
              <a:prstGeom prst="rect">
                <a:avLst/>
              </a:prstGeom>
              <a:blipFill>
                <a:blip r:embed="rId15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B93B7F-4C02-47CA-ADF1-3EA11E23F649}"/>
                  </a:ext>
                </a:extLst>
              </p:cNvPr>
              <p:cNvSpPr txBox="1"/>
              <p:nvPr/>
            </p:nvSpPr>
            <p:spPr>
              <a:xfrm>
                <a:off x="2383157" y="4496495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EFB93B7F-4C02-47CA-ADF1-3EA11E23F6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157" y="4496495"/>
                <a:ext cx="262892" cy="307777"/>
              </a:xfrm>
              <a:prstGeom prst="rect">
                <a:avLst/>
              </a:prstGeom>
              <a:blipFill>
                <a:blip r:embed="rId16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640A1D-D5B0-4ED5-AC69-C6D6A6F23AD5}"/>
                  </a:ext>
                </a:extLst>
              </p:cNvPr>
              <p:cNvSpPr txBox="1"/>
              <p:nvPr/>
            </p:nvSpPr>
            <p:spPr>
              <a:xfrm>
                <a:off x="3521614" y="424309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3640A1D-D5B0-4ED5-AC69-C6D6A6F23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1614" y="4243099"/>
                <a:ext cx="214546" cy="246221"/>
              </a:xfrm>
              <a:prstGeom prst="rect">
                <a:avLst/>
              </a:prstGeom>
              <a:blipFill>
                <a:blip r:embed="rId17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87390B-5070-43C1-AA03-D7CF2EAE4D50}"/>
                  </a:ext>
                </a:extLst>
              </p:cNvPr>
              <p:cNvSpPr txBox="1"/>
              <p:nvPr/>
            </p:nvSpPr>
            <p:spPr>
              <a:xfrm>
                <a:off x="5653179" y="4219914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87390B-5070-43C1-AA03-D7CF2EAE4D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3179" y="4219914"/>
                <a:ext cx="214546" cy="2462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FAAF25A-0A6A-4D51-BAAA-CEC27B31F8E2}"/>
                  </a:ext>
                </a:extLst>
              </p:cNvPr>
              <p:cNvSpPr txBox="1"/>
              <p:nvPr/>
            </p:nvSpPr>
            <p:spPr>
              <a:xfrm>
                <a:off x="4771877" y="4454788"/>
                <a:ext cx="451727" cy="662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/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FAAF25A-0A6A-4D51-BAAA-CEC27B31F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877" y="4454788"/>
                <a:ext cx="451727" cy="662617"/>
              </a:xfrm>
              <a:prstGeom prst="rect">
                <a:avLst/>
              </a:prstGeom>
              <a:blipFill>
                <a:blip r:embed="rId19"/>
                <a:stretch>
                  <a:fillRect t="-926" r="-13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BE7FE3-DE33-4EF4-8187-AFA55A56E902}"/>
                  </a:ext>
                </a:extLst>
              </p:cNvPr>
              <p:cNvSpPr txBox="1"/>
              <p:nvPr/>
            </p:nvSpPr>
            <p:spPr>
              <a:xfrm>
                <a:off x="5493071" y="4971703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A5BE7FE3-DE33-4EF4-8187-AFA55A56E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071" y="4971703"/>
                <a:ext cx="673092" cy="246221"/>
              </a:xfrm>
              <a:prstGeom prst="rect">
                <a:avLst/>
              </a:prstGeom>
              <a:blipFill>
                <a:blip r:embed="rId20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654DFE-313C-443C-9112-DF90D2AC284C}"/>
                  </a:ext>
                </a:extLst>
              </p:cNvPr>
              <p:cNvSpPr txBox="1"/>
              <p:nvPr/>
            </p:nvSpPr>
            <p:spPr>
              <a:xfrm>
                <a:off x="3404587" y="4957327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F654DFE-313C-443C-9112-DF90D2AC28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587" y="4957327"/>
                <a:ext cx="607539" cy="246221"/>
              </a:xfrm>
              <a:prstGeom prst="rect">
                <a:avLst/>
              </a:prstGeom>
              <a:blipFill>
                <a:blip r:embed="rId21"/>
                <a:stretch>
                  <a:fillRect l="-11000"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C0BAA-F57A-41C2-B2E2-6DA80B3B604E}"/>
                  </a:ext>
                </a:extLst>
              </p:cNvPr>
              <p:cNvSpPr txBox="1"/>
              <p:nvPr/>
            </p:nvSpPr>
            <p:spPr>
              <a:xfrm rot="2408250">
                <a:off x="957883" y="4424378"/>
                <a:ext cx="11254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6CDC0BAA-F57A-41C2-B2E2-6DA80B3B60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957883" y="4424378"/>
                <a:ext cx="1125436" cy="246221"/>
              </a:xfrm>
              <a:prstGeom prst="rect">
                <a:avLst/>
              </a:prstGeom>
              <a:blipFill>
                <a:blip r:embed="rId22"/>
                <a:stretch>
                  <a:fillRect l="-3550" t="-667" b="-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5F79C3-221B-4167-9C02-F98810AE167D}"/>
                  </a:ext>
                </a:extLst>
              </p:cNvPr>
              <p:cNvSpPr txBox="1"/>
              <p:nvPr/>
            </p:nvSpPr>
            <p:spPr>
              <a:xfrm>
                <a:off x="3295228" y="5271011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D5F79C3-221B-4167-9C02-F98810AE16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8" y="5271011"/>
                <a:ext cx="865558" cy="246221"/>
              </a:xfrm>
              <a:prstGeom prst="rect">
                <a:avLst/>
              </a:prstGeom>
              <a:blipFill>
                <a:blip r:embed="rId23"/>
                <a:stretch>
                  <a:fillRect l="-8451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425507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덧셈 노드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4FEF080-4C2F-4359-A5D4-C2655E3AE00C}"/>
              </a:ext>
            </a:extLst>
          </p:cNvPr>
          <p:cNvSpPr/>
          <p:nvPr/>
        </p:nvSpPr>
        <p:spPr bwMode="auto">
          <a:xfrm>
            <a:off x="1963063" y="3263394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016B320-BA9B-477B-B27B-2B623421D98F}"/>
              </a:ext>
            </a:extLst>
          </p:cNvPr>
          <p:cNvCxnSpPr>
            <a:endCxn id="63" idx="1"/>
          </p:cNvCxnSpPr>
          <p:nvPr/>
        </p:nvCxnSpPr>
        <p:spPr bwMode="auto">
          <a:xfrm>
            <a:off x="1283683" y="2759338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01B1C27B-EAD2-4F31-98E0-8BAF41EF7A33}"/>
              </a:ext>
            </a:extLst>
          </p:cNvPr>
          <p:cNvCxnSpPr>
            <a:endCxn id="63" idx="3"/>
          </p:cNvCxnSpPr>
          <p:nvPr/>
        </p:nvCxnSpPr>
        <p:spPr bwMode="auto">
          <a:xfrm flipV="1">
            <a:off x="1279004" y="3816558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ABFADAE6-7CCB-44F7-8FC8-AEAAEB8EEAB1}"/>
              </a:ext>
            </a:extLst>
          </p:cNvPr>
          <p:cNvCxnSpPr>
            <a:stCxn id="63" idx="6"/>
          </p:cNvCxnSpPr>
          <p:nvPr/>
        </p:nvCxnSpPr>
        <p:spPr bwMode="auto">
          <a:xfrm>
            <a:off x="2636155" y="3587430"/>
            <a:ext cx="9830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857D41-5850-41ED-B4B8-2B8FC98100E5}"/>
                  </a:ext>
                </a:extLst>
              </p:cNvPr>
              <p:cNvSpPr txBox="1"/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7857D41-5850-41ED-B4B8-2B8FC9810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37E8FD-35F8-4BFF-9BD4-BF7D88211E00}"/>
                  </a:ext>
                </a:extLst>
              </p:cNvPr>
              <p:cNvSpPr txBox="1"/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D37E8FD-35F8-4BFF-9BD4-BF7D88211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D9539B-0F73-479B-9999-79EBC038D0CB}"/>
                  </a:ext>
                </a:extLst>
              </p:cNvPr>
              <p:cNvSpPr txBox="1"/>
              <p:nvPr/>
            </p:nvSpPr>
            <p:spPr>
              <a:xfrm>
                <a:off x="2152529" y="3430237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2D9539B-0F73-479B-9999-79EBC038D0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29" y="3430237"/>
                <a:ext cx="262892" cy="307777"/>
              </a:xfrm>
              <a:prstGeom prst="rect">
                <a:avLst/>
              </a:prstGeom>
              <a:blipFill>
                <a:blip r:embed="rId4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1B92AC9-7639-47FC-9828-0E9B66DCA51B}"/>
                  </a:ext>
                </a:extLst>
              </p:cNvPr>
              <p:cNvSpPr txBox="1"/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C1B92AC9-7639-47FC-9828-0E9B66DCA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타원 74">
            <a:extLst>
              <a:ext uri="{FF2B5EF4-FFF2-40B4-BE49-F238E27FC236}">
                <a16:creationId xmlns:a16="http://schemas.microsoft.com/office/drawing/2014/main" id="{EDC8EF48-0A39-49AD-96A4-985A4814B297}"/>
              </a:ext>
            </a:extLst>
          </p:cNvPr>
          <p:cNvSpPr/>
          <p:nvPr/>
        </p:nvSpPr>
        <p:spPr bwMode="auto">
          <a:xfrm>
            <a:off x="5959524" y="322134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D867701-FDBF-477F-9850-1873C41BC5AC}"/>
              </a:ext>
            </a:extLst>
          </p:cNvPr>
          <p:cNvCxnSpPr>
            <a:stCxn id="75" idx="1"/>
          </p:cNvCxnSpPr>
          <p:nvPr/>
        </p:nvCxnSpPr>
        <p:spPr bwMode="auto">
          <a:xfrm flipH="1" flipV="1">
            <a:off x="5276662" y="2861543"/>
            <a:ext cx="781434" cy="454708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547B60A3-BDED-4375-AF49-38C29F59DA9C}"/>
              </a:ext>
            </a:extLst>
          </p:cNvPr>
          <p:cNvCxnSpPr>
            <a:stCxn id="75" idx="3"/>
          </p:cNvCxnSpPr>
          <p:nvPr/>
        </p:nvCxnSpPr>
        <p:spPr bwMode="auto">
          <a:xfrm flipH="1">
            <a:off x="5280144" y="3774507"/>
            <a:ext cx="777952" cy="51333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66B660F-392E-4CA2-9DED-C54369DFD8B2}"/>
              </a:ext>
            </a:extLst>
          </p:cNvPr>
          <p:cNvCxnSpPr>
            <a:endCxn id="75" idx="6"/>
          </p:cNvCxnSpPr>
          <p:nvPr/>
        </p:nvCxnSpPr>
        <p:spPr bwMode="auto">
          <a:xfrm flipH="1">
            <a:off x="6632616" y="3545379"/>
            <a:ext cx="1055100" cy="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0812BF-6FD4-427D-9899-16E320E22B6C}"/>
                  </a:ext>
                </a:extLst>
              </p:cNvPr>
              <p:cNvSpPr txBox="1"/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830812BF-6FD4-427D-9899-16E320E22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1A43CC-6C07-4FE9-9458-2C468A325BE4}"/>
                  </a:ext>
                </a:extLst>
              </p:cNvPr>
              <p:cNvSpPr txBox="1"/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221A43CC-6C07-4FE9-9458-2C468A325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DB98F5-FDDC-4FF1-B3BA-C9A6D22B0C0D}"/>
                  </a:ext>
                </a:extLst>
              </p:cNvPr>
              <p:cNvSpPr txBox="1"/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D9DB98F5-FDDC-4FF1-B3BA-C9A6D22B0C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blipFill>
                <a:blip r:embed="rId8"/>
                <a:stretch>
                  <a:fillRect l="-2857" r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FB715E-87E7-4F15-8A7A-828C69E28508}"/>
                  </a:ext>
                </a:extLst>
              </p:cNvPr>
              <p:cNvSpPr txBox="1"/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FB715E-87E7-4F15-8A7A-828C69E28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3">
            <a:extLst>
              <a:ext uri="{FF2B5EF4-FFF2-40B4-BE49-F238E27FC236}">
                <a16:creationId xmlns:a16="http://schemas.microsoft.com/office/drawing/2014/main" id="{955E28E4-8B1E-4CC5-AE8B-9BFDF78B25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613288"/>
            <a:ext cx="8640762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덧셈의 역전파는 상류의 값을 하류의 노드로 그대로 전달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949399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곱셈 노드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98306F1-F4E8-489D-9BA3-1C447D764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613288"/>
            <a:ext cx="8640762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곱셈의 역전파는 상류의 값에 </a:t>
            </a:r>
            <a:r>
              <a:rPr lang="ko-KR" altLang="en-US" sz="1400" dirty="0" err="1">
                <a:ea typeface="굴림" panose="020B0600000101010101" pitchFamily="50" charset="-127"/>
              </a:rPr>
              <a:t>순전파</a:t>
            </a:r>
            <a:r>
              <a:rPr lang="ko-KR" altLang="en-US" sz="1400" dirty="0">
                <a:ea typeface="굴림" panose="020B0600000101010101" pitchFamily="50" charset="-127"/>
              </a:rPr>
              <a:t> 때의 입력 신호들을 서로 바꾼 </a:t>
            </a:r>
            <a:r>
              <a:rPr lang="ko-KR" altLang="en-US" sz="1400" dirty="0" err="1">
                <a:ea typeface="굴림" panose="020B0600000101010101" pitchFamily="50" charset="-127"/>
              </a:rPr>
              <a:t>겂을</a:t>
            </a:r>
            <a:r>
              <a:rPr lang="ko-KR" altLang="en-US" sz="1400" dirty="0">
                <a:ea typeface="굴림" panose="020B0600000101010101" pitchFamily="50" charset="-127"/>
              </a:rPr>
              <a:t> 곱해서 하류로 전달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26CFC6F-4686-4A28-867C-D7068DE8AB55}"/>
              </a:ext>
            </a:extLst>
          </p:cNvPr>
          <p:cNvSpPr/>
          <p:nvPr/>
        </p:nvSpPr>
        <p:spPr bwMode="auto">
          <a:xfrm>
            <a:off x="1963063" y="3263394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574C89B-519E-46A1-9C1A-BF11731B10D9}"/>
              </a:ext>
            </a:extLst>
          </p:cNvPr>
          <p:cNvCxnSpPr>
            <a:endCxn id="6" idx="1"/>
          </p:cNvCxnSpPr>
          <p:nvPr/>
        </p:nvCxnSpPr>
        <p:spPr bwMode="auto">
          <a:xfrm>
            <a:off x="1283683" y="2759338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70BA61C-8BCE-4640-A7CF-7941580568DB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279004" y="3816558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2CC826F-F3EB-42B2-B693-7AA783126C4A}"/>
              </a:ext>
            </a:extLst>
          </p:cNvPr>
          <p:cNvCxnSpPr>
            <a:stCxn id="6" idx="6"/>
          </p:cNvCxnSpPr>
          <p:nvPr/>
        </p:nvCxnSpPr>
        <p:spPr bwMode="auto">
          <a:xfrm>
            <a:off x="2636155" y="3587430"/>
            <a:ext cx="9830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35E158-C818-4822-A072-3A7AF91DF12D}"/>
                  </a:ext>
                </a:extLst>
              </p:cNvPr>
              <p:cNvSpPr txBox="1"/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35E158-C818-4822-A072-3A7AF91DF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0319" y="2657373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7BBA7E-3283-4114-9149-D2EC28E8631D}"/>
                  </a:ext>
                </a:extLst>
              </p:cNvPr>
              <p:cNvSpPr txBox="1"/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97BBA7E-3283-4114-9149-D2EC28E8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17" y="4083671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F0A096-8F1A-4CD0-9CA3-923F8DB9C6B1}"/>
                  </a:ext>
                </a:extLst>
              </p:cNvPr>
              <p:cNvSpPr txBox="1"/>
              <p:nvPr/>
            </p:nvSpPr>
            <p:spPr>
              <a:xfrm>
                <a:off x="2152529" y="3430237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FF0A096-8F1A-4CD0-9CA3-923F8DB9C6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2529" y="3430237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0000" r="-20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AF1E6D-37A0-4E36-BC9B-F0620B27E2DD}"/>
                  </a:ext>
                </a:extLst>
              </p:cNvPr>
              <p:cNvSpPr txBox="1"/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AF1E6D-37A0-4E36-BC9B-F0620B27E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2653" y="3176841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타원 13">
            <a:extLst>
              <a:ext uri="{FF2B5EF4-FFF2-40B4-BE49-F238E27FC236}">
                <a16:creationId xmlns:a16="http://schemas.microsoft.com/office/drawing/2014/main" id="{BAFBBF57-C851-4819-9F58-1280A1DBD832}"/>
              </a:ext>
            </a:extLst>
          </p:cNvPr>
          <p:cNvSpPr/>
          <p:nvPr/>
        </p:nvSpPr>
        <p:spPr bwMode="auto">
          <a:xfrm>
            <a:off x="5959524" y="3221343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8D0330-8E4C-4F31-9584-28ADFF9EA175}"/>
              </a:ext>
            </a:extLst>
          </p:cNvPr>
          <p:cNvCxnSpPr>
            <a:stCxn id="14" idx="1"/>
          </p:cNvCxnSpPr>
          <p:nvPr/>
        </p:nvCxnSpPr>
        <p:spPr bwMode="auto">
          <a:xfrm flipH="1" flipV="1">
            <a:off x="5276662" y="2861543"/>
            <a:ext cx="781434" cy="454708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87CD268-ED62-44C4-8EBF-39011F2BAD06}"/>
              </a:ext>
            </a:extLst>
          </p:cNvPr>
          <p:cNvCxnSpPr>
            <a:stCxn id="14" idx="3"/>
          </p:cNvCxnSpPr>
          <p:nvPr/>
        </p:nvCxnSpPr>
        <p:spPr bwMode="auto">
          <a:xfrm flipH="1">
            <a:off x="5280144" y="3774507"/>
            <a:ext cx="777952" cy="51333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39F32CA-01F7-47F0-A10A-53B79D3191A0}"/>
              </a:ext>
            </a:extLst>
          </p:cNvPr>
          <p:cNvCxnSpPr>
            <a:endCxn id="14" idx="6"/>
          </p:cNvCxnSpPr>
          <p:nvPr/>
        </p:nvCxnSpPr>
        <p:spPr bwMode="auto">
          <a:xfrm flipH="1">
            <a:off x="6632616" y="3545379"/>
            <a:ext cx="1055100" cy="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F3499-5C48-4645-BE71-A0B3BD35D44E}"/>
                  </a:ext>
                </a:extLst>
              </p:cNvPr>
              <p:cNvSpPr txBox="1"/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BF3499-5C48-4645-BE71-A0B3BD35D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4977" y="4041620"/>
                <a:ext cx="666905" cy="4675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4A365-23A1-4FAC-83CD-B212D5A284DB}"/>
                  </a:ext>
                </a:extLst>
              </p:cNvPr>
              <p:cNvSpPr txBox="1"/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174A365-23A1-4FAC-83CD-B212D5A2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990" y="3388186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6E31F-02E6-407E-9579-3B9581826BFC}"/>
                  </a:ext>
                </a:extLst>
              </p:cNvPr>
              <p:cNvSpPr txBox="1"/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6E31F-02E6-407E-9579-3B9581826B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38" y="3697230"/>
                <a:ext cx="214546" cy="467500"/>
              </a:xfrm>
              <a:prstGeom prst="rect">
                <a:avLst/>
              </a:prstGeom>
              <a:blipFill>
                <a:blip r:embed="rId8"/>
                <a:stretch>
                  <a:fillRect l="-2857" r="-85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04D7F-0000-4DD2-8478-ADF5B59438BB}"/>
                  </a:ext>
                </a:extLst>
              </p:cNvPr>
              <p:cNvSpPr txBox="1"/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𝑑𝑧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804D7F-0000-4DD2-8478-ADF5B5943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51" y="2625790"/>
                <a:ext cx="666905" cy="4675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34021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곱셈 계산</a:t>
            </a:r>
            <a:endParaRPr lang="en-US" altLang="ko-KR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BBD58ED0-020B-43E9-BFB9-8DB869BEA6EA}"/>
              </a:ext>
            </a:extLst>
          </p:cNvPr>
          <p:cNvSpPr/>
          <p:nvPr/>
        </p:nvSpPr>
        <p:spPr bwMode="auto">
          <a:xfrm>
            <a:off x="4910712" y="249289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4E859D7-D65E-418C-8A12-4C89E2DF4D3B}"/>
              </a:ext>
            </a:extLst>
          </p:cNvPr>
          <p:cNvSpPr/>
          <p:nvPr/>
        </p:nvSpPr>
        <p:spPr bwMode="auto">
          <a:xfrm>
            <a:off x="7321454" y="2489592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CAD50A8-6684-4647-890B-6A246629668D}"/>
              </a:ext>
            </a:extLst>
          </p:cNvPr>
          <p:cNvCxnSpPr>
            <a:endCxn id="22" idx="1"/>
          </p:cNvCxnSpPr>
          <p:nvPr/>
        </p:nvCxnSpPr>
        <p:spPr bwMode="auto">
          <a:xfrm>
            <a:off x="4231332" y="1988840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7454171-FC13-4873-8D63-68A0C4B9E070}"/>
              </a:ext>
            </a:extLst>
          </p:cNvPr>
          <p:cNvCxnSpPr>
            <a:endCxn id="22" idx="3"/>
          </p:cNvCxnSpPr>
          <p:nvPr/>
        </p:nvCxnSpPr>
        <p:spPr bwMode="auto">
          <a:xfrm flipV="1">
            <a:off x="4226653" y="3046060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EB5341F-9023-4B75-B2EA-7E6F943A5D39}"/>
              </a:ext>
            </a:extLst>
          </p:cNvPr>
          <p:cNvCxnSpPr>
            <a:stCxn id="22" idx="6"/>
            <a:endCxn id="23" idx="2"/>
          </p:cNvCxnSpPr>
          <p:nvPr/>
        </p:nvCxnSpPr>
        <p:spPr bwMode="auto">
          <a:xfrm flipV="1">
            <a:off x="5583804" y="2813628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0A972F3-71AA-42FE-8FE2-3CC3A686D442}"/>
              </a:ext>
            </a:extLst>
          </p:cNvPr>
          <p:cNvCxnSpPr>
            <a:stCxn id="23" idx="6"/>
          </p:cNvCxnSpPr>
          <p:nvPr/>
        </p:nvCxnSpPr>
        <p:spPr bwMode="auto">
          <a:xfrm>
            <a:off x="7994546" y="2813628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7671CFB1-6019-400F-B37C-FF505326421F}"/>
              </a:ext>
            </a:extLst>
          </p:cNvPr>
          <p:cNvCxnSpPr>
            <a:endCxn id="23" idx="5"/>
          </p:cNvCxnSpPr>
          <p:nvPr/>
        </p:nvCxnSpPr>
        <p:spPr bwMode="auto">
          <a:xfrm flipH="1" flipV="1">
            <a:off x="7895974" y="3042756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10E0A0-8AE9-44D4-8D70-03522D6CBECC}"/>
              </a:ext>
            </a:extLst>
          </p:cNvPr>
          <p:cNvCxnSpPr>
            <a:endCxn id="22" idx="5"/>
          </p:cNvCxnSpPr>
          <p:nvPr/>
        </p:nvCxnSpPr>
        <p:spPr bwMode="auto">
          <a:xfrm flipH="1">
            <a:off x="5485232" y="3042756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86EE132-A09C-4942-B311-F9F7BDA74DDB}"/>
              </a:ext>
            </a:extLst>
          </p:cNvPr>
          <p:cNvCxnSpPr>
            <a:stCxn id="22" idx="2"/>
          </p:cNvCxnSpPr>
          <p:nvPr/>
        </p:nvCxnSpPr>
        <p:spPr bwMode="auto">
          <a:xfrm flipH="1" flipV="1">
            <a:off x="4010400" y="2194652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A352A-E6EE-4916-BBDC-AA167621FBDE}"/>
                  </a:ext>
                </a:extLst>
              </p:cNvPr>
              <p:cNvSpPr txBox="1"/>
              <p:nvPr/>
            </p:nvSpPr>
            <p:spPr>
              <a:xfrm>
                <a:off x="4617968" y="1886875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43A352A-E6EE-4916-BBDC-AA167621F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7968" y="1886875"/>
                <a:ext cx="214546" cy="246221"/>
              </a:xfrm>
              <a:prstGeom prst="rect">
                <a:avLst/>
              </a:prstGeom>
              <a:blipFill>
                <a:blip r:embed="rId2"/>
                <a:stretch>
                  <a:fillRect l="-28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3E261F-EBFC-4705-BB52-E83501933B15}"/>
                  </a:ext>
                </a:extLst>
              </p:cNvPr>
              <p:cNvSpPr txBox="1"/>
              <p:nvPr/>
            </p:nvSpPr>
            <p:spPr>
              <a:xfrm>
                <a:off x="4696166" y="331317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63E261F-EBFC-4705-BB52-E83501933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166" y="3313173"/>
                <a:ext cx="214546" cy="246221"/>
              </a:xfrm>
              <a:prstGeom prst="rect">
                <a:avLst/>
              </a:prstGeom>
              <a:blipFill>
                <a:blip r:embed="rId3"/>
                <a:stretch>
                  <a:fillRect l="-11111" r="-5556" b="-243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DC33C-3BF0-4E74-95BE-5B00773B78C4}"/>
                  </a:ext>
                </a:extLst>
              </p:cNvPr>
              <p:cNvSpPr txBox="1"/>
              <p:nvPr/>
            </p:nvSpPr>
            <p:spPr>
              <a:xfrm>
                <a:off x="5100178" y="2659739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74DC33C-3BF0-4E74-95BE-5B00773B7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0178" y="2659739"/>
                <a:ext cx="262892" cy="307777"/>
              </a:xfrm>
              <a:prstGeom prst="rect">
                <a:avLst/>
              </a:prstGeom>
              <a:blipFill>
                <a:blip r:embed="rId4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6C1E39-E55A-4B2B-AA96-CC5345059147}"/>
                  </a:ext>
                </a:extLst>
              </p:cNvPr>
              <p:cNvSpPr txBox="1"/>
              <p:nvPr/>
            </p:nvSpPr>
            <p:spPr>
              <a:xfrm>
                <a:off x="6238635" y="2406343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E6C1E39-E55A-4B2B-AA96-CC5345059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635" y="2406343"/>
                <a:ext cx="214546" cy="246221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BF57AA-96A7-4BEB-AAA4-4A08007FBA73}"/>
                  </a:ext>
                </a:extLst>
              </p:cNvPr>
              <p:cNvSpPr txBox="1"/>
              <p:nvPr/>
            </p:nvSpPr>
            <p:spPr>
              <a:xfrm>
                <a:off x="8370200" y="2383158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BF57AA-96A7-4BEB-AAA4-4A08007FB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0200" y="2383158"/>
                <a:ext cx="214546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9CE897-1740-4A46-815C-205F922FC414}"/>
                  </a:ext>
                </a:extLst>
              </p:cNvPr>
              <p:cNvSpPr txBox="1"/>
              <p:nvPr/>
            </p:nvSpPr>
            <p:spPr>
              <a:xfrm>
                <a:off x="7488898" y="2618032"/>
                <a:ext cx="4156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89CE897-1740-4A46-815C-205F922FC4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8898" y="2618032"/>
                <a:ext cx="415691" cy="61555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EEF75-CBF5-498D-87BD-CF92B32F363B}"/>
                  </a:ext>
                </a:extLst>
              </p:cNvPr>
              <p:cNvSpPr txBox="1"/>
              <p:nvPr/>
            </p:nvSpPr>
            <p:spPr>
              <a:xfrm>
                <a:off x="8210092" y="3134947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71EEF75-CBF5-498D-87BD-CF92B32F3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0092" y="3134947"/>
                <a:ext cx="673092" cy="246221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9CBA6E-9983-459E-9014-9564483A8F55}"/>
                  </a:ext>
                </a:extLst>
              </p:cNvPr>
              <p:cNvSpPr txBox="1"/>
              <p:nvPr/>
            </p:nvSpPr>
            <p:spPr>
              <a:xfrm>
                <a:off x="6121608" y="3120571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99CBA6E-9983-459E-9014-9564483A8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608" y="3120571"/>
                <a:ext cx="607539" cy="246221"/>
              </a:xfrm>
              <a:prstGeom prst="rect">
                <a:avLst/>
              </a:prstGeom>
              <a:blipFill>
                <a:blip r:embed="rId9"/>
                <a:stretch>
                  <a:fillRect l="-11000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79F99-D446-4763-A861-48B04EA620BE}"/>
                  </a:ext>
                </a:extLst>
              </p:cNvPr>
              <p:cNvSpPr txBox="1"/>
              <p:nvPr/>
            </p:nvSpPr>
            <p:spPr>
              <a:xfrm rot="2408250">
                <a:off x="3674904" y="2587622"/>
                <a:ext cx="112543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8879F99-D446-4763-A861-48B04EA62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3674904" y="2587622"/>
                <a:ext cx="1125436" cy="246221"/>
              </a:xfrm>
              <a:prstGeom prst="rect">
                <a:avLst/>
              </a:prstGeom>
              <a:blipFill>
                <a:blip r:embed="rId10"/>
                <a:stretch>
                  <a:fillRect l="-3571" r="-595" b="-33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5ACE77-2BCA-40F4-8896-576AED576DDE}"/>
                  </a:ext>
                </a:extLst>
              </p:cNvPr>
              <p:cNvSpPr txBox="1"/>
              <p:nvPr/>
            </p:nvSpPr>
            <p:spPr>
              <a:xfrm>
                <a:off x="6012249" y="3434255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25ACE77-2BCA-40F4-8896-576AED576D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49" y="3434255"/>
                <a:ext cx="865558" cy="246221"/>
              </a:xfrm>
              <a:prstGeom prst="rect">
                <a:avLst/>
              </a:prstGeom>
              <a:blipFill>
                <a:blip r:embed="rId11"/>
                <a:stretch>
                  <a:fillRect l="-7746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FD94E7-1468-4DC5-A01D-0F9C30A7F802}"/>
                  </a:ext>
                </a:extLst>
              </p:cNvPr>
              <p:cNvSpPr txBox="1"/>
              <p:nvPr/>
            </p:nvSpPr>
            <p:spPr>
              <a:xfrm>
                <a:off x="1631128" y="2334505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FD94E7-1468-4DC5-A01D-0F9C30A7F8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128" y="2334505"/>
                <a:ext cx="864096" cy="307777"/>
              </a:xfrm>
              <a:prstGeom prst="rect">
                <a:avLst/>
              </a:prstGeom>
              <a:blipFill>
                <a:blip r:embed="rId12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28A0FD-3C19-43DF-AA3E-E89D30912AF9}"/>
                  </a:ext>
                </a:extLst>
              </p:cNvPr>
              <p:cNvSpPr txBox="1"/>
              <p:nvPr/>
            </p:nvSpPr>
            <p:spPr>
              <a:xfrm>
                <a:off x="1479298" y="2872714"/>
                <a:ext cx="11677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328A0FD-3C19-43DF-AA3E-E89D30912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9298" y="2872714"/>
                <a:ext cx="1167756" cy="307777"/>
              </a:xfrm>
              <a:prstGeom prst="rect">
                <a:avLst/>
              </a:prstGeom>
              <a:blipFill>
                <a:blip r:embed="rId13"/>
                <a:stretch>
                  <a:fillRect l="-3141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직사각형 42">
            <a:extLst>
              <a:ext uri="{FF2B5EF4-FFF2-40B4-BE49-F238E27FC236}">
                <a16:creationId xmlns:a16="http://schemas.microsoft.com/office/drawing/2014/main" id="{604A1EF0-CD8E-469F-92C0-26C114AC1E81}"/>
              </a:ext>
            </a:extLst>
          </p:cNvPr>
          <p:cNvSpPr/>
          <p:nvPr/>
        </p:nvSpPr>
        <p:spPr bwMode="auto">
          <a:xfrm>
            <a:off x="1271088" y="2143202"/>
            <a:ext cx="1512168" cy="122359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508B39-0DB8-491B-AAFD-85171188FBF2}"/>
                  </a:ext>
                </a:extLst>
              </p:cNvPr>
              <p:cNvSpPr txBox="1"/>
              <p:nvPr/>
            </p:nvSpPr>
            <p:spPr>
              <a:xfrm>
                <a:off x="1681147" y="4580615"/>
                <a:ext cx="69204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508B39-0DB8-491B-AAFD-85171188F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4580615"/>
                <a:ext cx="692049" cy="307777"/>
              </a:xfrm>
              <a:prstGeom prst="rect">
                <a:avLst/>
              </a:prstGeom>
              <a:blipFill>
                <a:blip r:embed="rId14"/>
                <a:stretch>
                  <a:fillRect l="-4425" r="-708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0B7E4D-1B3B-41B2-8654-B05A05185449}"/>
                  </a:ext>
                </a:extLst>
              </p:cNvPr>
              <p:cNvSpPr txBox="1"/>
              <p:nvPr/>
            </p:nvSpPr>
            <p:spPr>
              <a:xfrm>
                <a:off x="1681147" y="5065439"/>
                <a:ext cx="6966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B0B7E4D-1B3B-41B2-8654-B05A0518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1147" y="5065439"/>
                <a:ext cx="696666" cy="307777"/>
              </a:xfrm>
              <a:prstGeom prst="rect">
                <a:avLst/>
              </a:prstGeom>
              <a:blipFill>
                <a:blip r:embed="rId15"/>
                <a:stretch>
                  <a:fillRect l="-7895" r="-7895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타원 45">
            <a:extLst>
              <a:ext uri="{FF2B5EF4-FFF2-40B4-BE49-F238E27FC236}">
                <a16:creationId xmlns:a16="http://schemas.microsoft.com/office/drawing/2014/main" id="{99554168-B147-48D5-B174-9C0A4AD751FE}"/>
              </a:ext>
            </a:extLst>
          </p:cNvPr>
          <p:cNvSpPr/>
          <p:nvPr/>
        </p:nvSpPr>
        <p:spPr bwMode="auto">
          <a:xfrm>
            <a:off x="5037522" y="4401660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C170CFE9-5280-4E11-88C6-D48452904A23}"/>
              </a:ext>
            </a:extLst>
          </p:cNvPr>
          <p:cNvSpPr/>
          <p:nvPr/>
        </p:nvSpPr>
        <p:spPr bwMode="auto">
          <a:xfrm>
            <a:off x="7448264" y="4398356"/>
            <a:ext cx="673092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A0479CB-AC9A-4019-B1B9-DB9712D88000}"/>
              </a:ext>
            </a:extLst>
          </p:cNvPr>
          <p:cNvCxnSpPr>
            <a:endCxn id="46" idx="1"/>
          </p:cNvCxnSpPr>
          <p:nvPr/>
        </p:nvCxnSpPr>
        <p:spPr bwMode="auto">
          <a:xfrm>
            <a:off x="4358142" y="3897604"/>
            <a:ext cx="777952" cy="5989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51F5F14-C26D-4F79-9BBB-758190A3EC94}"/>
              </a:ext>
            </a:extLst>
          </p:cNvPr>
          <p:cNvCxnSpPr>
            <a:endCxn id="46" idx="3"/>
          </p:cNvCxnSpPr>
          <p:nvPr/>
        </p:nvCxnSpPr>
        <p:spPr bwMode="auto">
          <a:xfrm flipV="1">
            <a:off x="4353463" y="4954824"/>
            <a:ext cx="782631" cy="5269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14453EE-EDD4-47AD-84A5-F050D2BA8BB6}"/>
              </a:ext>
            </a:extLst>
          </p:cNvPr>
          <p:cNvCxnSpPr>
            <a:stCxn id="46" idx="6"/>
            <a:endCxn id="47" idx="2"/>
          </p:cNvCxnSpPr>
          <p:nvPr/>
        </p:nvCxnSpPr>
        <p:spPr bwMode="auto">
          <a:xfrm flipV="1">
            <a:off x="5710614" y="4722392"/>
            <a:ext cx="1737650" cy="330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8BB2E8D1-9592-4655-9128-56E0B4EBBAA5}"/>
              </a:ext>
            </a:extLst>
          </p:cNvPr>
          <p:cNvCxnSpPr>
            <a:stCxn id="47" idx="6"/>
          </p:cNvCxnSpPr>
          <p:nvPr/>
        </p:nvCxnSpPr>
        <p:spPr bwMode="auto">
          <a:xfrm>
            <a:off x="8121356" y="4722392"/>
            <a:ext cx="100652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64282FE-3CAC-4158-B724-35B23BBD3D7E}"/>
              </a:ext>
            </a:extLst>
          </p:cNvPr>
          <p:cNvCxnSpPr>
            <a:endCxn id="47" idx="5"/>
          </p:cNvCxnSpPr>
          <p:nvPr/>
        </p:nvCxnSpPr>
        <p:spPr bwMode="auto">
          <a:xfrm flipH="1" flipV="1">
            <a:off x="8022784" y="4951520"/>
            <a:ext cx="1105092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BA6D88E8-E6D7-4714-A7BA-41903E8482AA}"/>
              </a:ext>
            </a:extLst>
          </p:cNvPr>
          <p:cNvCxnSpPr>
            <a:endCxn id="46" idx="5"/>
          </p:cNvCxnSpPr>
          <p:nvPr/>
        </p:nvCxnSpPr>
        <p:spPr bwMode="auto">
          <a:xfrm flipH="1">
            <a:off x="5612042" y="4951520"/>
            <a:ext cx="1883044" cy="3304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5811AE0A-89EB-4DF5-9528-7B685460675A}"/>
              </a:ext>
            </a:extLst>
          </p:cNvPr>
          <p:cNvCxnSpPr>
            <a:stCxn id="46" idx="2"/>
          </p:cNvCxnSpPr>
          <p:nvPr/>
        </p:nvCxnSpPr>
        <p:spPr bwMode="auto">
          <a:xfrm flipH="1" flipV="1">
            <a:off x="4137210" y="4103416"/>
            <a:ext cx="900312" cy="622280"/>
          </a:xfrm>
          <a:prstGeom prst="straightConnector1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1203A4-BD69-448D-83A6-C5F84E757AFF}"/>
                  </a:ext>
                </a:extLst>
              </p:cNvPr>
              <p:cNvSpPr txBox="1"/>
              <p:nvPr/>
            </p:nvSpPr>
            <p:spPr>
              <a:xfrm>
                <a:off x="4744778" y="3795639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81203A4-BD69-448D-83A6-C5F84E757A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778" y="3795639"/>
                <a:ext cx="214546" cy="24622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06CA3F-2634-42BD-B241-008B886CC4EB}"/>
                  </a:ext>
                </a:extLst>
              </p:cNvPr>
              <p:cNvSpPr txBox="1"/>
              <p:nvPr/>
            </p:nvSpPr>
            <p:spPr>
              <a:xfrm>
                <a:off x="4822976" y="522193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06CA3F-2634-42BD-B241-008B886CC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976" y="5221937"/>
                <a:ext cx="214546" cy="246221"/>
              </a:xfrm>
              <a:prstGeom prst="rect">
                <a:avLst/>
              </a:prstGeom>
              <a:blipFill>
                <a:blip r:embed="rId17"/>
                <a:stretch>
                  <a:fillRect l="-11429" r="-8571" b="-2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1FED5-5677-4659-B139-5540DA15963F}"/>
                  </a:ext>
                </a:extLst>
              </p:cNvPr>
              <p:cNvSpPr txBox="1"/>
              <p:nvPr/>
            </p:nvSpPr>
            <p:spPr>
              <a:xfrm>
                <a:off x="5226988" y="4568503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B81FED5-5677-4659-B139-5540DA159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6988" y="4568503"/>
                <a:ext cx="262892" cy="307777"/>
              </a:xfrm>
              <a:prstGeom prst="rect">
                <a:avLst/>
              </a:prstGeom>
              <a:blipFill>
                <a:blip r:embed="rId18"/>
                <a:stretch>
                  <a:fillRect l="-18182" r="-15909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180591-7850-4C23-8168-964111B512B3}"/>
                  </a:ext>
                </a:extLst>
              </p:cNvPr>
              <p:cNvSpPr txBox="1"/>
              <p:nvPr/>
            </p:nvSpPr>
            <p:spPr>
              <a:xfrm>
                <a:off x="6365445" y="4315107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6180591-7850-4C23-8168-964111B51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5445" y="4315107"/>
                <a:ext cx="214546" cy="246221"/>
              </a:xfrm>
              <a:prstGeom prst="rect">
                <a:avLst/>
              </a:prstGeom>
              <a:blipFill>
                <a:blip r:embed="rId19"/>
                <a:stretch>
                  <a:fillRect l="-31429" r="-37143" b="-75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3FDF16-2F8B-43B7-942C-9B3CE1C0FD32}"/>
                  </a:ext>
                </a:extLst>
              </p:cNvPr>
              <p:cNvSpPr txBox="1"/>
              <p:nvPr/>
            </p:nvSpPr>
            <p:spPr>
              <a:xfrm>
                <a:off x="8497010" y="4291922"/>
                <a:ext cx="214546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64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D3FDF16-2F8B-43B7-942C-9B3CE1C0FD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010" y="4291922"/>
                <a:ext cx="214546" cy="246221"/>
              </a:xfrm>
              <a:prstGeom prst="rect">
                <a:avLst/>
              </a:prstGeom>
              <a:blipFill>
                <a:blip r:embed="rId20"/>
                <a:stretch>
                  <a:fillRect l="-34286" r="-3428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FC718-D123-4154-90BC-7209FA04331E}"/>
                  </a:ext>
                </a:extLst>
              </p:cNvPr>
              <p:cNvSpPr txBox="1"/>
              <p:nvPr/>
            </p:nvSpPr>
            <p:spPr>
              <a:xfrm>
                <a:off x="7615708" y="4526796"/>
                <a:ext cx="415691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44FC718-D123-4154-90BC-7209FA0433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5708" y="4526796"/>
                <a:ext cx="415691" cy="61555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CBBF22-839A-4CA3-99C8-B8A8DEA8073D}"/>
                  </a:ext>
                </a:extLst>
              </p:cNvPr>
              <p:cNvSpPr txBox="1"/>
              <p:nvPr/>
            </p:nvSpPr>
            <p:spPr>
              <a:xfrm>
                <a:off x="8336902" y="5043711"/>
                <a:ext cx="67309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ECBBF22-839A-4CA3-99C8-B8A8DEA80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902" y="5043711"/>
                <a:ext cx="673092" cy="246221"/>
              </a:xfrm>
              <a:prstGeom prst="rect">
                <a:avLst/>
              </a:prstGeom>
              <a:blipFill>
                <a:blip r:embed="rId22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DAC276-E306-405D-A7F8-180C40442A7C}"/>
                  </a:ext>
                </a:extLst>
              </p:cNvPr>
              <p:cNvSpPr txBox="1"/>
              <p:nvPr/>
            </p:nvSpPr>
            <p:spPr>
              <a:xfrm>
                <a:off x="6248418" y="5029335"/>
                <a:ext cx="60753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1∗2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5EDAC276-E306-405D-A7F8-180C40442A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18" y="5029335"/>
                <a:ext cx="607539" cy="246221"/>
              </a:xfrm>
              <a:prstGeom prst="rect">
                <a:avLst/>
              </a:prstGeom>
              <a:blipFill>
                <a:blip r:embed="rId23"/>
                <a:stretch>
                  <a:fillRect l="-11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3A123A-2C08-4A16-A307-E8C15355E3F4}"/>
                  </a:ext>
                </a:extLst>
              </p:cNvPr>
              <p:cNvSpPr txBox="1"/>
              <p:nvPr/>
            </p:nvSpPr>
            <p:spPr>
              <a:xfrm rot="2408250">
                <a:off x="4221765" y="4496386"/>
                <a:ext cx="2853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E3A123A-2C08-4A16-A307-E8C15355E3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08250">
                <a:off x="4221765" y="4496386"/>
                <a:ext cx="285335" cy="246221"/>
              </a:xfrm>
              <a:prstGeom prst="rect">
                <a:avLst/>
              </a:prstGeom>
              <a:blipFill>
                <a:blip r:embed="rId24"/>
                <a:stretch>
                  <a:fillRect l="-11290" t="-1613" r="-1613" b="-80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C1150E-6E0D-4B72-B98E-01A16540DBDE}"/>
                  </a:ext>
                </a:extLst>
              </p:cNvPr>
              <p:cNvSpPr txBox="1"/>
              <p:nvPr/>
            </p:nvSpPr>
            <p:spPr>
              <a:xfrm>
                <a:off x="6139059" y="5343019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7AC1150E-6E0D-4B72-B98E-01A16540DB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9059" y="5343019"/>
                <a:ext cx="865558" cy="246221"/>
              </a:xfrm>
              <a:prstGeom prst="rect">
                <a:avLst/>
              </a:prstGeom>
              <a:blipFill>
                <a:blip r:embed="rId25"/>
                <a:stretch>
                  <a:fillRect l="-7746" b="-341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32A29-1FFA-4260-835E-EE3D67D68A5C}"/>
                  </a:ext>
                </a:extLst>
              </p:cNvPr>
              <p:cNvSpPr txBox="1"/>
              <p:nvPr/>
            </p:nvSpPr>
            <p:spPr>
              <a:xfrm>
                <a:off x="6140530" y="5631051"/>
                <a:ext cx="86555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ko-KR" sz="16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ko-KR" sz="1600" dirty="0"/>
                  <a:t> 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CC632A29-1FFA-4260-835E-EE3D67D68A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0530" y="5631051"/>
                <a:ext cx="865558" cy="246221"/>
              </a:xfrm>
              <a:prstGeom prst="rect">
                <a:avLst/>
              </a:prstGeom>
              <a:blipFill>
                <a:blip r:embed="rId26"/>
                <a:stretch>
                  <a:fillRect l="-7746" b="-3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89531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계산</a:t>
            </a:r>
            <a:endParaRPr lang="en-US" altLang="ko-KR" dirty="0"/>
          </a:p>
        </p:txBody>
      </p:sp>
      <p:sp>
        <p:nvSpPr>
          <p:cNvPr id="66" name="오각형 37">
            <a:extLst>
              <a:ext uri="{FF2B5EF4-FFF2-40B4-BE49-F238E27FC236}">
                <a16:creationId xmlns:a16="http://schemas.microsoft.com/office/drawing/2014/main" id="{EDA85735-25C4-444F-A5CB-D1EF46475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2234456"/>
            <a:ext cx="360362" cy="288925"/>
          </a:xfrm>
          <a:prstGeom prst="pentagon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7" name="타원 38">
            <a:extLst>
              <a:ext uri="{FF2B5EF4-FFF2-40B4-BE49-F238E27FC236}">
                <a16:creationId xmlns:a16="http://schemas.microsoft.com/office/drawing/2014/main" id="{C052C06B-3D54-49B7-BB20-B8C57B126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2136031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8" name="타원 39">
            <a:extLst>
              <a:ext uri="{FF2B5EF4-FFF2-40B4-BE49-F238E27FC236}">
                <a16:creationId xmlns:a16="http://schemas.microsoft.com/office/drawing/2014/main" id="{8E43F8BC-94E6-4083-BEBA-7A11E93C6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2132856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9" name="오각형 68">
            <a:extLst>
              <a:ext uri="{FF2B5EF4-FFF2-40B4-BE49-F238E27FC236}">
                <a16:creationId xmlns:a16="http://schemas.microsoft.com/office/drawing/2014/main" id="{A02FD31D-8950-435B-AB38-F90F18DDF7CB}"/>
              </a:ext>
            </a:extLst>
          </p:cNvPr>
          <p:cNvSpPr/>
          <p:nvPr/>
        </p:nvSpPr>
        <p:spPr bwMode="auto">
          <a:xfrm>
            <a:off x="6391275" y="2240806"/>
            <a:ext cx="360363" cy="287337"/>
          </a:xfrm>
          <a:prstGeom prst="pentagon">
            <a:avLst/>
          </a:prstGeom>
          <a:solidFill>
            <a:schemeClr val="accent6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cxnSp>
        <p:nvCxnSpPr>
          <p:cNvPr id="70" name="직선 화살표 연결선 42">
            <a:extLst>
              <a:ext uri="{FF2B5EF4-FFF2-40B4-BE49-F238E27FC236}">
                <a16:creationId xmlns:a16="http://schemas.microsoft.com/office/drawing/2014/main" id="{6FE05534-667A-41E8-A6D6-1023301490EA}"/>
              </a:ext>
            </a:extLst>
          </p:cNvPr>
          <p:cNvCxnSpPr>
            <a:cxnSpLocks noChangeShapeType="1"/>
            <a:stCxn id="66" idx="5"/>
            <a:endCxn id="67" idx="2"/>
          </p:cNvCxnSpPr>
          <p:nvPr/>
        </p:nvCxnSpPr>
        <p:spPr bwMode="auto">
          <a:xfrm>
            <a:off x="2359025" y="2345581"/>
            <a:ext cx="1079500" cy="63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직선 화살표 연결선 45">
            <a:extLst>
              <a:ext uri="{FF2B5EF4-FFF2-40B4-BE49-F238E27FC236}">
                <a16:creationId xmlns:a16="http://schemas.microsoft.com/office/drawing/2014/main" id="{6D0B5409-B84C-4163-86B3-6CCFE664CAA7}"/>
              </a:ext>
            </a:extLst>
          </p:cNvPr>
          <p:cNvCxnSpPr>
            <a:cxnSpLocks noChangeShapeType="1"/>
            <a:stCxn id="67" idx="6"/>
            <a:endCxn id="68" idx="2"/>
          </p:cNvCxnSpPr>
          <p:nvPr/>
        </p:nvCxnSpPr>
        <p:spPr bwMode="auto">
          <a:xfrm flipV="1">
            <a:off x="3871913" y="2348756"/>
            <a:ext cx="86360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직선 화살표 연결선 46">
            <a:extLst>
              <a:ext uri="{FF2B5EF4-FFF2-40B4-BE49-F238E27FC236}">
                <a16:creationId xmlns:a16="http://schemas.microsoft.com/office/drawing/2014/main" id="{C630CCD3-E1E6-4BB3-A7B4-54564AE707E8}"/>
              </a:ext>
            </a:extLst>
          </p:cNvPr>
          <p:cNvCxnSpPr>
            <a:cxnSpLocks noChangeShapeType="1"/>
            <a:stCxn id="68" idx="6"/>
            <a:endCxn id="69" idx="1"/>
          </p:cNvCxnSpPr>
          <p:nvPr/>
        </p:nvCxnSpPr>
        <p:spPr bwMode="auto">
          <a:xfrm>
            <a:off x="5167313" y="2348756"/>
            <a:ext cx="1223962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TextBox 47">
            <a:extLst>
              <a:ext uri="{FF2B5EF4-FFF2-40B4-BE49-F238E27FC236}">
                <a16:creationId xmlns:a16="http://schemas.microsoft.com/office/drawing/2014/main" id="{77D01A86-9E16-4D38-B3A6-97BC456D70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6363" y="213285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100</a:t>
            </a:r>
            <a:endParaRPr lang="ko-KR" altLang="en-US" sz="900"/>
          </a:p>
        </p:txBody>
      </p:sp>
      <p:sp>
        <p:nvSpPr>
          <p:cNvPr id="74" name="TextBox 48">
            <a:extLst>
              <a:ext uri="{FF2B5EF4-FFF2-40B4-BE49-F238E27FC236}">
                <a16:creationId xmlns:a16="http://schemas.microsoft.com/office/drawing/2014/main" id="{4BDEB9F2-7143-40FB-A906-6665EFB5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1550" y="2228106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75" name="TextBox 49">
            <a:extLst>
              <a:ext uri="{FF2B5EF4-FFF2-40B4-BE49-F238E27FC236}">
                <a16:creationId xmlns:a16="http://schemas.microsoft.com/office/drawing/2014/main" id="{A9DAF07A-8FE0-4664-8DA8-257666C2C3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950" y="2220168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76" name="TextBox 50">
            <a:extLst>
              <a:ext uri="{FF2B5EF4-FFF2-40B4-BE49-F238E27FC236}">
                <a16:creationId xmlns:a16="http://schemas.microsoft.com/office/drawing/2014/main" id="{BD249894-6899-4B20-BCBF-9F4FB0527C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2136031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77" name="TextBox 51">
            <a:extLst>
              <a:ext uri="{FF2B5EF4-FFF2-40B4-BE49-F238E27FC236}">
                <a16:creationId xmlns:a16="http://schemas.microsoft.com/office/drawing/2014/main" id="{79D4C765-FC5B-4D1C-8D7D-2D3E8F2AB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7675" y="2136031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220</a:t>
            </a:r>
            <a:endParaRPr lang="ko-KR" altLang="en-US" sz="900"/>
          </a:p>
        </p:txBody>
      </p:sp>
      <p:sp>
        <p:nvSpPr>
          <p:cNvPr id="78" name="직사각형 52">
            <a:extLst>
              <a:ext uri="{FF2B5EF4-FFF2-40B4-BE49-F238E27FC236}">
                <a16:creationId xmlns:a16="http://schemas.microsoft.com/office/drawing/2014/main" id="{59CB4088-6A51-4D71-8B79-4B6A74593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1688" y="3931840"/>
            <a:ext cx="215900" cy="21748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79" name="연결선: 꺾임 53">
            <a:extLst>
              <a:ext uri="{FF2B5EF4-FFF2-40B4-BE49-F238E27FC236}">
                <a16:creationId xmlns:a16="http://schemas.microsoft.com/office/drawing/2014/main" id="{E32FF2F4-952F-4ED8-8DCD-77C19BE51465}"/>
              </a:ext>
            </a:extLst>
          </p:cNvPr>
          <p:cNvCxnSpPr>
            <a:cxnSpLocks noChangeShapeType="1"/>
            <a:stCxn id="78" idx="3"/>
            <a:endCxn id="67" idx="4"/>
          </p:cNvCxnSpPr>
          <p:nvPr/>
        </p:nvCxnSpPr>
        <p:spPr bwMode="auto">
          <a:xfrm flipV="1">
            <a:off x="2287588" y="2567831"/>
            <a:ext cx="1367631" cy="147275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0" name="직사각형 54">
            <a:extLst>
              <a:ext uri="{FF2B5EF4-FFF2-40B4-BE49-F238E27FC236}">
                <a16:creationId xmlns:a16="http://schemas.microsoft.com/office/drawing/2014/main" id="{4A3BEE66-710A-42AD-9D73-D23642789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869284"/>
            <a:ext cx="215900" cy="21590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cxnSp>
        <p:nvCxnSpPr>
          <p:cNvPr id="81" name="연결선: 꺾임 55">
            <a:extLst>
              <a:ext uri="{FF2B5EF4-FFF2-40B4-BE49-F238E27FC236}">
                <a16:creationId xmlns:a16="http://schemas.microsoft.com/office/drawing/2014/main" id="{516E910F-619A-4041-8A0E-073796A47D79}"/>
              </a:ext>
            </a:extLst>
          </p:cNvPr>
          <p:cNvCxnSpPr>
            <a:cxnSpLocks noChangeShapeType="1"/>
            <a:stCxn id="80" idx="3"/>
            <a:endCxn id="68" idx="4"/>
          </p:cNvCxnSpPr>
          <p:nvPr/>
        </p:nvCxnSpPr>
        <p:spPr bwMode="auto">
          <a:xfrm flipV="1">
            <a:off x="2719388" y="2564656"/>
            <a:ext cx="2232025" cy="2412578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TextBox 56">
            <a:extLst>
              <a:ext uri="{FF2B5EF4-FFF2-40B4-BE49-F238E27FC236}">
                <a16:creationId xmlns:a16="http://schemas.microsoft.com/office/drawing/2014/main" id="{C46ED0B2-21CE-402E-896B-840DBE7F5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0825" y="3717032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</a:t>
            </a:r>
            <a:endParaRPr lang="ko-KR" altLang="en-US" sz="900"/>
          </a:p>
        </p:txBody>
      </p:sp>
      <p:cxnSp>
        <p:nvCxnSpPr>
          <p:cNvPr id="84" name="직선 화살표 연결선 5">
            <a:extLst>
              <a:ext uri="{FF2B5EF4-FFF2-40B4-BE49-F238E27FC236}">
                <a16:creationId xmlns:a16="http://schemas.microsoft.com/office/drawing/2014/main" id="{3614B53B-1887-484A-BCAC-3A984FAD9DA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132388" y="2502743"/>
            <a:ext cx="1223962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TextBox 58">
            <a:extLst>
              <a:ext uri="{FF2B5EF4-FFF2-40B4-BE49-F238E27FC236}">
                <a16:creationId xmlns:a16="http://schemas.microsoft.com/office/drawing/2014/main" id="{6D2BA6E9-4EA0-4F58-AC25-900AED5B9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2540843"/>
            <a:ext cx="4318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</a:t>
            </a:r>
            <a:endParaRPr lang="ko-KR" altLang="en-US" sz="900"/>
          </a:p>
        </p:txBody>
      </p:sp>
      <p:cxnSp>
        <p:nvCxnSpPr>
          <p:cNvPr id="86" name="직선 화살표 연결선 59">
            <a:extLst>
              <a:ext uri="{FF2B5EF4-FFF2-40B4-BE49-F238E27FC236}">
                <a16:creationId xmlns:a16="http://schemas.microsoft.com/office/drawing/2014/main" id="{D0DE4E89-180E-47D1-A6B9-69F2D7545E0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817938" y="2531318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TextBox 60">
            <a:extLst>
              <a:ext uri="{FF2B5EF4-FFF2-40B4-BE49-F238E27FC236}">
                <a16:creationId xmlns:a16="http://schemas.microsoft.com/office/drawing/2014/main" id="{06DBCFA7-84B2-463D-9DD4-C75D38999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87813" y="2594818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1.1</a:t>
            </a:r>
            <a:endParaRPr lang="ko-KR" altLang="en-US" sz="900"/>
          </a:p>
        </p:txBody>
      </p:sp>
      <p:cxnSp>
        <p:nvCxnSpPr>
          <p:cNvPr id="88" name="직선 화살표 연결선 61">
            <a:extLst>
              <a:ext uri="{FF2B5EF4-FFF2-40B4-BE49-F238E27FC236}">
                <a16:creationId xmlns:a16="http://schemas.microsoft.com/office/drawing/2014/main" id="{2620A65F-DD8E-45D8-A2B7-373E87302A2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13000" y="2502743"/>
            <a:ext cx="971550" cy="0"/>
          </a:xfrm>
          <a:prstGeom prst="straightConnector1">
            <a:avLst/>
          </a:prstGeom>
          <a:noFill/>
          <a:ln w="12700" algn="ctr">
            <a:solidFill>
              <a:srgbClr val="FF0000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62">
            <a:extLst>
              <a:ext uri="{FF2B5EF4-FFF2-40B4-BE49-F238E27FC236}">
                <a16:creationId xmlns:a16="http://schemas.microsoft.com/office/drawing/2014/main" id="{BED5CA0D-F314-4E35-A17F-E82CAF98E2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8600" y="2588468"/>
            <a:ext cx="431800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2.2</a:t>
            </a:r>
            <a:endParaRPr lang="ko-KR" altLang="en-US" sz="9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5C660-9CC0-4A5D-9B95-E82F91793D8A}"/>
                  </a:ext>
                </a:extLst>
              </p:cNvPr>
              <p:cNvSpPr txBox="1"/>
              <p:nvPr/>
            </p:nvSpPr>
            <p:spPr>
              <a:xfrm>
                <a:off x="5923888" y="2657808"/>
                <a:ext cx="227306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05C660-9CC0-4A5D-9B95-E82F91793D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3888" y="2657808"/>
                <a:ext cx="227306" cy="446084"/>
              </a:xfrm>
              <a:prstGeom prst="rect">
                <a:avLst/>
              </a:prstGeom>
              <a:blipFill>
                <a:blip r:embed="rId2"/>
                <a:stretch>
                  <a:fillRect l="-2703" t="-2740" r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7DF3362-FD0C-4A7F-8E34-D9E86819A71A}"/>
                  </a:ext>
                </a:extLst>
              </p:cNvPr>
              <p:cNvSpPr txBox="1"/>
              <p:nvPr/>
            </p:nvSpPr>
            <p:spPr>
              <a:xfrm>
                <a:off x="4364811" y="2708920"/>
                <a:ext cx="217945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C7DF3362-FD0C-4A7F-8E34-D9E86819A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4811" y="2708920"/>
                <a:ext cx="217945" cy="446084"/>
              </a:xfrm>
              <a:prstGeom prst="rect">
                <a:avLst/>
              </a:prstGeom>
              <a:blipFill>
                <a:blip r:embed="rId3"/>
                <a:stretch>
                  <a:fillRect l="-5556" t="-2703" r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E99C86-2EB2-44F1-A353-BC678FE52D9B}"/>
                  </a:ext>
                </a:extLst>
              </p:cNvPr>
              <p:cNvSpPr txBox="1"/>
              <p:nvPr/>
            </p:nvSpPr>
            <p:spPr>
              <a:xfrm>
                <a:off x="3132532" y="2726586"/>
                <a:ext cx="213520" cy="4460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ko-KR" sz="10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</m:oMath>
                  </m:oMathPara>
                </a14:m>
                <a:endParaRPr lang="en-US" altLang="ko-KR" sz="1000" b="0" dirty="0"/>
              </a:p>
              <a:p>
                <a:endParaRPr lang="ko-KR" altLang="en-US" sz="1000" dirty="0"/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32E99C86-2EB2-44F1-A353-BC678FE52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532" y="2726586"/>
                <a:ext cx="213520" cy="446084"/>
              </a:xfrm>
              <a:prstGeom prst="rect">
                <a:avLst/>
              </a:prstGeom>
              <a:blipFill>
                <a:blip r:embed="rId4"/>
                <a:stretch>
                  <a:fillRect l="-5714" t="-2740" r="-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418EA761-630F-4CB6-915B-4AC95EB27FF2}"/>
              </a:ext>
            </a:extLst>
          </p:cNvPr>
          <p:cNvCxnSpPr>
            <a:stCxn id="68" idx="5"/>
            <a:endCxn id="80" idx="2"/>
          </p:cNvCxnSpPr>
          <p:nvPr/>
        </p:nvCxnSpPr>
        <p:spPr bwMode="auto">
          <a:xfrm rot="5400000">
            <a:off x="2565876" y="2546983"/>
            <a:ext cx="2583764" cy="2492639"/>
          </a:xfrm>
          <a:prstGeom prst="bentConnector3">
            <a:avLst>
              <a:gd name="adj1" fmla="val 10884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0394C846-565E-46D8-9F25-22B081C19C76}"/>
              </a:ext>
            </a:extLst>
          </p:cNvPr>
          <p:cNvCxnSpPr>
            <a:stCxn id="67" idx="5"/>
            <a:endCxn id="78" idx="2"/>
          </p:cNvCxnSpPr>
          <p:nvPr/>
        </p:nvCxnSpPr>
        <p:spPr bwMode="auto">
          <a:xfrm rot="5400000">
            <a:off x="2171676" y="2512558"/>
            <a:ext cx="1644733" cy="1628807"/>
          </a:xfrm>
          <a:prstGeom prst="bentConnector3">
            <a:avLst>
              <a:gd name="adj1" fmla="val 113899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TextBox 50">
            <a:extLst>
              <a:ext uri="{FF2B5EF4-FFF2-40B4-BE49-F238E27FC236}">
                <a16:creationId xmlns:a16="http://schemas.microsoft.com/office/drawing/2014/main" id="{5C82B937-8F48-4E4F-A1F7-0A271BD3DC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653" y="5373937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200</a:t>
            </a:r>
            <a:endParaRPr lang="ko-KR" altLang="en-US" sz="900"/>
          </a:p>
        </p:txBody>
      </p:sp>
      <p:sp>
        <p:nvSpPr>
          <p:cNvPr id="93" name="TextBox 50">
            <a:extLst>
              <a:ext uri="{FF2B5EF4-FFF2-40B4-BE49-F238E27FC236}">
                <a16:creationId xmlns:a16="http://schemas.microsoft.com/office/drawing/2014/main" id="{D7EBF0E2-6A2B-4A8A-8E4C-18FE41616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767" y="4341824"/>
            <a:ext cx="4318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110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9927989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계산 그래프를 이용한 </a:t>
            </a:r>
            <a:r>
              <a:rPr lang="ko-KR" altLang="en-US" dirty="0" err="1"/>
              <a:t>역전파</a:t>
            </a:r>
            <a:r>
              <a:rPr lang="ko-KR" altLang="en-US" dirty="0"/>
              <a:t> 계산</a:t>
            </a:r>
            <a:endParaRPr lang="en-US" altLang="ko-KR" dirty="0"/>
          </a:p>
        </p:txBody>
      </p:sp>
      <p:sp>
        <p:nvSpPr>
          <p:cNvPr id="2" name="오각형 1">
            <a:extLst>
              <a:ext uri="{FF2B5EF4-FFF2-40B4-BE49-F238E27FC236}">
                <a16:creationId xmlns:a16="http://schemas.microsoft.com/office/drawing/2014/main" id="{0AFC4FE5-62AA-4BBD-9D64-12A6B68FA5CD}"/>
              </a:ext>
            </a:extLst>
          </p:cNvPr>
          <p:cNvSpPr/>
          <p:nvPr/>
        </p:nvSpPr>
        <p:spPr bwMode="auto">
          <a:xfrm>
            <a:off x="1134988" y="2867347"/>
            <a:ext cx="432048" cy="360040"/>
          </a:xfrm>
          <a:prstGeom prst="pentagon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육각형 3">
            <a:extLst>
              <a:ext uri="{FF2B5EF4-FFF2-40B4-BE49-F238E27FC236}">
                <a16:creationId xmlns:a16="http://schemas.microsoft.com/office/drawing/2014/main" id="{16F6AE96-0207-400D-8D73-CCC73821FD20}"/>
              </a:ext>
            </a:extLst>
          </p:cNvPr>
          <p:cNvSpPr/>
          <p:nvPr/>
        </p:nvSpPr>
        <p:spPr bwMode="auto">
          <a:xfrm>
            <a:off x="1181829" y="3947219"/>
            <a:ext cx="432048" cy="360040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7" name="타원 38">
            <a:extLst>
              <a:ext uri="{FF2B5EF4-FFF2-40B4-BE49-F238E27FC236}">
                <a16:creationId xmlns:a16="http://schemas.microsoft.com/office/drawing/2014/main" id="{0A3C253B-45F5-4FFB-9517-B1AFC70E5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856" y="2778809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8" name="타원 39">
            <a:extLst>
              <a:ext uri="{FF2B5EF4-FFF2-40B4-BE49-F238E27FC236}">
                <a16:creationId xmlns:a16="http://schemas.microsoft.com/office/drawing/2014/main" id="{5F72A51C-88ED-4F35-BF13-5224B46B2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7196" y="3862174"/>
            <a:ext cx="431800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0" name="TextBox 48">
            <a:extLst>
              <a:ext uri="{FF2B5EF4-FFF2-40B4-BE49-F238E27FC236}">
                <a16:creationId xmlns:a16="http://schemas.microsoft.com/office/drawing/2014/main" id="{8EE7E1C8-93A5-4B73-B97C-F01BFC00C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881" y="2870884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sp>
        <p:nvSpPr>
          <p:cNvPr id="41" name="TextBox 49">
            <a:extLst>
              <a:ext uri="{FF2B5EF4-FFF2-40B4-BE49-F238E27FC236}">
                <a16:creationId xmlns:a16="http://schemas.microsoft.com/office/drawing/2014/main" id="{23DEF154-D853-49F3-91CF-F400139065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8633" y="3949486"/>
            <a:ext cx="36036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54E6562-4EDA-4D95-BD5E-5A1CC71B6A46}"/>
              </a:ext>
            </a:extLst>
          </p:cNvPr>
          <p:cNvCxnSpPr>
            <a:stCxn id="2" idx="5"/>
            <a:endCxn id="37" idx="2"/>
          </p:cNvCxnSpPr>
          <p:nvPr/>
        </p:nvCxnSpPr>
        <p:spPr bwMode="auto">
          <a:xfrm flipV="1">
            <a:off x="1567036" y="2994709"/>
            <a:ext cx="1438820" cy="1016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312DF266-3731-47D1-9BB5-1C25320D2028}"/>
              </a:ext>
            </a:extLst>
          </p:cNvPr>
          <p:cNvCxnSpPr/>
          <p:nvPr/>
        </p:nvCxnSpPr>
        <p:spPr bwMode="auto">
          <a:xfrm flipV="1">
            <a:off x="1583542" y="4105946"/>
            <a:ext cx="1438820" cy="1016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D7210D6-C0AF-4BD7-915C-E682F34676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6258" y="2671609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100</a:t>
            </a:r>
            <a:endParaRPr lang="ko-KR" altLang="en-US" sz="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DDAC7AE-7E41-418A-ACC9-D156D48B2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16" y="3786704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150</a:t>
            </a:r>
            <a:endParaRPr lang="ko-KR" altLang="en-US" sz="900" dirty="0"/>
          </a:p>
        </p:txBody>
      </p:sp>
      <p:sp>
        <p:nvSpPr>
          <p:cNvPr id="50" name="오각형 49">
            <a:extLst>
              <a:ext uri="{FF2B5EF4-FFF2-40B4-BE49-F238E27FC236}">
                <a16:creationId xmlns:a16="http://schemas.microsoft.com/office/drawing/2014/main" id="{B0C4C1B2-AA37-40FB-AEB4-D2C51BA9DE9E}"/>
              </a:ext>
            </a:extLst>
          </p:cNvPr>
          <p:cNvSpPr/>
          <p:nvPr/>
        </p:nvSpPr>
        <p:spPr bwMode="auto">
          <a:xfrm>
            <a:off x="1134988" y="2038039"/>
            <a:ext cx="432048" cy="360040"/>
          </a:xfrm>
          <a:prstGeom prst="pentagon">
            <a:avLst/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육각형 50">
            <a:extLst>
              <a:ext uri="{FF2B5EF4-FFF2-40B4-BE49-F238E27FC236}">
                <a16:creationId xmlns:a16="http://schemas.microsoft.com/office/drawing/2014/main" id="{B59F6CF7-6FBF-49DA-8BB9-7D0F66CD8F0A}"/>
              </a:ext>
            </a:extLst>
          </p:cNvPr>
          <p:cNvSpPr/>
          <p:nvPr/>
        </p:nvSpPr>
        <p:spPr bwMode="auto">
          <a:xfrm>
            <a:off x="1206996" y="4667299"/>
            <a:ext cx="432048" cy="36004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tx2">
              <a:lumMod val="50000"/>
              <a:lumOff val="5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0A8348F-CB2C-4C54-AF3F-C8F7BDA3078F}"/>
              </a:ext>
            </a:extLst>
          </p:cNvPr>
          <p:cNvCxnSpPr>
            <a:stCxn id="50" idx="5"/>
            <a:endCxn id="37" idx="0"/>
          </p:cNvCxnSpPr>
          <p:nvPr/>
        </p:nvCxnSpPr>
        <p:spPr bwMode="auto">
          <a:xfrm>
            <a:off x="1567036" y="2175562"/>
            <a:ext cx="1655514" cy="60324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3D1A437E-8CA1-4859-AAE2-7D95A18C72C9}"/>
              </a:ext>
            </a:extLst>
          </p:cNvPr>
          <p:cNvCxnSpPr>
            <a:stCxn id="51" idx="0"/>
            <a:endCxn id="38" idx="4"/>
          </p:cNvCxnSpPr>
          <p:nvPr/>
        </p:nvCxnSpPr>
        <p:spPr bwMode="auto">
          <a:xfrm flipV="1">
            <a:off x="1639044" y="4293974"/>
            <a:ext cx="1584052" cy="553345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821C1E1-33BD-48AA-8460-D0B8AD439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9753" y="2190701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2</a:t>
            </a:r>
            <a:endParaRPr lang="ko-KR" altLang="en-US" sz="9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33D7197-E765-4C42-A1D9-D7C8B3E8F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8099" y="4598020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3</a:t>
            </a:r>
            <a:endParaRPr lang="ko-KR" altLang="en-US" sz="900" dirty="0"/>
          </a:p>
        </p:txBody>
      </p:sp>
      <p:sp>
        <p:nvSpPr>
          <p:cNvPr id="58" name="타원 38">
            <a:extLst>
              <a:ext uri="{FF2B5EF4-FFF2-40B4-BE49-F238E27FC236}">
                <a16:creationId xmlns:a16="http://schemas.microsoft.com/office/drawing/2014/main" id="{934F5386-77F3-4943-88D2-3B1D009991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7591" y="3297638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60" name="TextBox 48">
            <a:extLst>
              <a:ext uri="{FF2B5EF4-FFF2-40B4-BE49-F238E27FC236}">
                <a16:creationId xmlns:a16="http://schemas.microsoft.com/office/drawing/2014/main" id="{E2BBF047-5910-4FA9-A36A-A5099C8C07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109" y="3402922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+</a:t>
            </a:r>
            <a:endParaRPr lang="ko-KR" altLang="en-US" sz="900" dirty="0"/>
          </a:p>
        </p:txBody>
      </p: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11D81486-C8E8-46B4-8785-915962348B06}"/>
              </a:ext>
            </a:extLst>
          </p:cNvPr>
          <p:cNvCxnSpPr>
            <a:stCxn id="40" idx="3"/>
            <a:endCxn id="58" idx="0"/>
          </p:cNvCxnSpPr>
          <p:nvPr/>
        </p:nvCxnSpPr>
        <p:spPr bwMode="auto">
          <a:xfrm>
            <a:off x="3439244" y="2985978"/>
            <a:ext cx="1305041" cy="31166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78A9D737-0CFB-45BD-AC95-BB3304F1ACFE}"/>
              </a:ext>
            </a:extLst>
          </p:cNvPr>
          <p:cNvCxnSpPr>
            <a:stCxn id="41" idx="3"/>
            <a:endCxn id="58" idx="4"/>
          </p:cNvCxnSpPr>
          <p:nvPr/>
        </p:nvCxnSpPr>
        <p:spPr bwMode="auto">
          <a:xfrm flipV="1">
            <a:off x="3438996" y="3729438"/>
            <a:ext cx="1305289" cy="335142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6821E332-F121-45B3-83CA-9CD9C6210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5618" y="270762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200</a:t>
            </a:r>
            <a:endParaRPr lang="ko-KR" altLang="en-US" sz="900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384F91E5-D99A-43CB-9B79-370061A63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889" y="3776847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450</a:t>
            </a:r>
            <a:endParaRPr lang="ko-KR" altLang="en-US" sz="900" dirty="0"/>
          </a:p>
        </p:txBody>
      </p:sp>
      <p:sp>
        <p:nvSpPr>
          <p:cNvPr id="95" name="타원 38">
            <a:extLst>
              <a:ext uri="{FF2B5EF4-FFF2-40B4-BE49-F238E27FC236}">
                <a16:creationId xmlns:a16="http://schemas.microsoft.com/office/drawing/2014/main" id="{C62A2D04-FDF7-4A60-90E3-18D356787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3580" y="3293525"/>
            <a:ext cx="433388" cy="431800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96" name="TextBox 48">
            <a:extLst>
              <a:ext uri="{FF2B5EF4-FFF2-40B4-BE49-F238E27FC236}">
                <a16:creationId xmlns:a16="http://schemas.microsoft.com/office/drawing/2014/main" id="{93D9357B-C77D-4B68-B10E-57F2D236F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6605" y="3385600"/>
            <a:ext cx="3603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/>
              <a:t>X</a:t>
            </a:r>
            <a:endParaRPr lang="ko-KR" altLang="en-US" sz="90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31549DE-5E4B-49DF-B9CC-F09164BB94AB}"/>
              </a:ext>
            </a:extLst>
          </p:cNvPr>
          <p:cNvCxnSpPr>
            <a:stCxn id="60" idx="3"/>
            <a:endCxn id="95" idx="2"/>
          </p:cNvCxnSpPr>
          <p:nvPr/>
        </p:nvCxnSpPr>
        <p:spPr bwMode="auto">
          <a:xfrm flipV="1">
            <a:off x="4965472" y="3509425"/>
            <a:ext cx="1498108" cy="859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D45C4AC5-C24D-484D-ACD1-F09B765A25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96" y="322598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650</a:t>
            </a:r>
            <a:endParaRPr lang="ko-KR" altLang="en-US" sz="900" dirty="0"/>
          </a:p>
        </p:txBody>
      </p:sp>
      <p:sp>
        <p:nvSpPr>
          <p:cNvPr id="20" name="다이아몬드 19">
            <a:extLst>
              <a:ext uri="{FF2B5EF4-FFF2-40B4-BE49-F238E27FC236}">
                <a16:creationId xmlns:a16="http://schemas.microsoft.com/office/drawing/2014/main" id="{B1147D14-0DB0-4A40-934B-70110310BC97}"/>
              </a:ext>
            </a:extLst>
          </p:cNvPr>
          <p:cNvSpPr/>
          <p:nvPr/>
        </p:nvSpPr>
        <p:spPr bwMode="auto">
          <a:xfrm>
            <a:off x="1187520" y="5441288"/>
            <a:ext cx="486211" cy="432048"/>
          </a:xfrm>
          <a:prstGeom prst="diamond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AEDE4183-4E3D-42D3-9CF2-91072CA67E63}"/>
              </a:ext>
            </a:extLst>
          </p:cNvPr>
          <p:cNvCxnSpPr>
            <a:stCxn id="20" idx="3"/>
            <a:endCxn id="95" idx="4"/>
          </p:cNvCxnSpPr>
          <p:nvPr/>
        </p:nvCxnSpPr>
        <p:spPr bwMode="auto">
          <a:xfrm flipV="1">
            <a:off x="1673731" y="3725325"/>
            <a:ext cx="5006543" cy="1931987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66F60599-71BF-4927-8361-77B05D12A3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1670" y="5371020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1.1</a:t>
            </a:r>
            <a:endParaRPr lang="ko-KR" altLang="en-US" sz="9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D524046-1C7E-44A6-91AF-AF3B0328A27B}"/>
              </a:ext>
            </a:extLst>
          </p:cNvPr>
          <p:cNvCxnSpPr>
            <a:stCxn id="96" idx="3"/>
          </p:cNvCxnSpPr>
          <p:nvPr/>
        </p:nvCxnSpPr>
        <p:spPr bwMode="auto">
          <a:xfrm flipV="1">
            <a:off x="6896968" y="3500693"/>
            <a:ext cx="1294804" cy="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284578C-5F04-497D-B09A-2967CC3ED2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676" y="3227139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715</a:t>
            </a:r>
            <a:endParaRPr lang="ko-KR" altLang="en-US" sz="900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CACD4AED-6FD2-4EF7-9C8C-A09E70EC535B}"/>
              </a:ext>
            </a:extLst>
          </p:cNvPr>
          <p:cNvCxnSpPr/>
          <p:nvPr/>
        </p:nvCxnSpPr>
        <p:spPr bwMode="auto">
          <a:xfrm flipH="1">
            <a:off x="6896968" y="3725325"/>
            <a:ext cx="129480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2F038D71-4FEA-46A0-A846-3B763640A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732" y="385549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/>
              <a:t>715</a:t>
            </a:r>
            <a:endParaRPr lang="ko-KR" altLang="en-US" sz="900" dirty="0"/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B4CCACD9-958F-4E5C-B6C0-F24200BB0505}"/>
              </a:ext>
            </a:extLst>
          </p:cNvPr>
          <p:cNvCxnSpPr/>
          <p:nvPr/>
        </p:nvCxnSpPr>
        <p:spPr bwMode="auto">
          <a:xfrm flipH="1">
            <a:off x="5067124" y="3633109"/>
            <a:ext cx="129480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A94D738-03ED-4C50-A251-A5414EA52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5496" y="3768766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F444F61-51A2-4209-B45D-524ADD72F37C}"/>
              </a:ext>
            </a:extLst>
          </p:cNvPr>
          <p:cNvCxnSpPr>
            <a:stCxn id="95" idx="5"/>
            <a:endCxn id="20" idx="2"/>
          </p:cNvCxnSpPr>
          <p:nvPr/>
        </p:nvCxnSpPr>
        <p:spPr bwMode="auto">
          <a:xfrm rot="5400000">
            <a:off x="3026440" y="2066275"/>
            <a:ext cx="2211247" cy="5402874"/>
          </a:xfrm>
          <a:prstGeom prst="bentConnector3">
            <a:avLst>
              <a:gd name="adj1" fmla="val 11033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2D2F4198-DE50-4730-A70B-CDA13C8BA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6922" y="5866255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650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360A1B50-A64A-41A1-8F54-006F14EF8222}"/>
              </a:ext>
            </a:extLst>
          </p:cNvPr>
          <p:cNvCxnSpPr>
            <a:stCxn id="58" idx="2"/>
            <a:endCxn id="37" idx="4"/>
          </p:cNvCxnSpPr>
          <p:nvPr/>
        </p:nvCxnSpPr>
        <p:spPr bwMode="auto">
          <a:xfrm rot="10800000">
            <a:off x="3222551" y="3210610"/>
            <a:ext cx="1305041" cy="302929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87CFBA28-7CBF-4AAF-87BA-A4CDD4E529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3316" y="3287828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071A90C-8951-4E1F-A9C0-5B93F76C29B9}"/>
              </a:ext>
            </a:extLst>
          </p:cNvPr>
          <p:cNvCxnSpPr>
            <a:stCxn id="58" idx="2"/>
            <a:endCxn id="38" idx="0"/>
          </p:cNvCxnSpPr>
          <p:nvPr/>
        </p:nvCxnSpPr>
        <p:spPr bwMode="auto">
          <a:xfrm rot="10800000" flipV="1">
            <a:off x="3223097" y="3513538"/>
            <a:ext cx="1304495" cy="348636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7E5E2464-FFF9-4F95-98E9-C00BB4B16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1853" y="3564432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1.1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92FBD2D0-56D5-4A72-BCD8-90BEC3FD9D2E}"/>
              </a:ext>
            </a:extLst>
          </p:cNvPr>
          <p:cNvCxnSpPr>
            <a:stCxn id="37" idx="3"/>
          </p:cNvCxnSpPr>
          <p:nvPr/>
        </p:nvCxnSpPr>
        <p:spPr bwMode="auto">
          <a:xfrm flipH="1">
            <a:off x="1635823" y="3147373"/>
            <a:ext cx="1433501" cy="165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4F4471DD-E4EA-42FE-AC8A-8ED4E1C9FFAA}"/>
              </a:ext>
            </a:extLst>
          </p:cNvPr>
          <p:cNvCxnSpPr>
            <a:stCxn id="37" idx="7"/>
            <a:endCxn id="50" idx="0"/>
          </p:cNvCxnSpPr>
          <p:nvPr/>
        </p:nvCxnSpPr>
        <p:spPr bwMode="auto">
          <a:xfrm rot="16200000" flipV="1">
            <a:off x="1961391" y="1427660"/>
            <a:ext cx="804006" cy="2024764"/>
          </a:xfrm>
          <a:prstGeom prst="bentConnector3">
            <a:avLst>
              <a:gd name="adj1" fmla="val 128433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E511BB8B-0F81-4D31-B538-E37A58FE9794}"/>
              </a:ext>
            </a:extLst>
          </p:cNvPr>
          <p:cNvCxnSpPr/>
          <p:nvPr/>
        </p:nvCxnSpPr>
        <p:spPr bwMode="auto">
          <a:xfrm flipH="1">
            <a:off x="1552251" y="4247187"/>
            <a:ext cx="1433501" cy="1657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9B39559F-330C-4BE1-AFCC-C2A3D76A09C2}"/>
              </a:ext>
            </a:extLst>
          </p:cNvPr>
          <p:cNvCxnSpPr>
            <a:stCxn id="38" idx="5"/>
            <a:endCxn id="51" idx="2"/>
          </p:cNvCxnSpPr>
          <p:nvPr/>
        </p:nvCxnSpPr>
        <p:spPr bwMode="auto">
          <a:xfrm rot="5400000">
            <a:off x="1938083" y="3589661"/>
            <a:ext cx="796601" cy="2078754"/>
          </a:xfrm>
          <a:prstGeom prst="bentConnector3">
            <a:avLst>
              <a:gd name="adj1" fmla="val 128697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ED3CDEB-7EF9-47E6-9F04-0F1865A77D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092" y="1844824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>
                <a:solidFill>
                  <a:srgbClr val="FF0000"/>
                </a:solidFill>
              </a:rPr>
              <a:t>220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B593CDF-9A38-43A3-9A1E-139C6017C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5761" y="3163597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2.2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6FDE340-4D61-4630-B890-7B0EBFFBF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8416" y="4299762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3.3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CEE0A71-2847-4B6E-B0A6-E6AABF6623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092" y="4999013"/>
            <a:ext cx="43338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r>
              <a:rPr lang="en-US" altLang="ko-KR" sz="900" dirty="0">
                <a:solidFill>
                  <a:srgbClr val="FF0000"/>
                </a:solidFill>
              </a:rPr>
              <a:t>165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17122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Relu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3" name="왼쪽 중괄호 2">
            <a:extLst>
              <a:ext uri="{FF2B5EF4-FFF2-40B4-BE49-F238E27FC236}">
                <a16:creationId xmlns:a16="http://schemas.microsoft.com/office/drawing/2014/main" id="{41765ECE-98AB-4FDD-BE75-4AB48A6AEB0E}"/>
              </a:ext>
            </a:extLst>
          </p:cNvPr>
          <p:cNvSpPr/>
          <p:nvPr/>
        </p:nvSpPr>
        <p:spPr bwMode="auto">
          <a:xfrm>
            <a:off x="1711052" y="2132856"/>
            <a:ext cx="864096" cy="100811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8870C-57AE-4759-90E4-61559266D671}"/>
                  </a:ext>
                </a:extLst>
              </p:cNvPr>
              <p:cNvSpPr txBox="1"/>
              <p:nvPr/>
            </p:nvSpPr>
            <p:spPr>
              <a:xfrm>
                <a:off x="3151212" y="2132856"/>
                <a:ext cx="955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AF8870C-57AE-4759-90E4-61559266D6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12" y="2132856"/>
                <a:ext cx="955198" cy="307777"/>
              </a:xfrm>
              <a:prstGeom prst="rect">
                <a:avLst/>
              </a:prstGeom>
              <a:blipFill>
                <a:blip r:embed="rId2"/>
                <a:stretch>
                  <a:fillRect l="-12739" t="-24000" r="-14650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50387-B76A-4294-86FE-92D677AA3711}"/>
                  </a:ext>
                </a:extLst>
              </p:cNvPr>
              <p:cNvSpPr txBox="1"/>
              <p:nvPr/>
            </p:nvSpPr>
            <p:spPr>
              <a:xfrm>
                <a:off x="3151212" y="2698135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D50387-B76A-4294-86FE-92D677AA37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212" y="2698135"/>
                <a:ext cx="864096" cy="307777"/>
              </a:xfrm>
              <a:prstGeom prst="rect">
                <a:avLst/>
              </a:prstGeom>
              <a:blipFill>
                <a:blip r:embed="rId3"/>
                <a:stretch>
                  <a:fillRect l="-14085" t="-24000" r="-26761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84280-FF86-4B08-80D1-A655265CCB6D}"/>
                  </a:ext>
                </a:extLst>
              </p:cNvPr>
              <p:cNvSpPr txBox="1"/>
              <p:nvPr/>
            </p:nvSpPr>
            <p:spPr>
              <a:xfrm>
                <a:off x="2538717" y="2225265"/>
                <a:ext cx="2164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284280-FF86-4B08-80D1-A655265CCB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17" y="2225265"/>
                <a:ext cx="216406" cy="307777"/>
              </a:xfrm>
              <a:prstGeom prst="rect">
                <a:avLst/>
              </a:prstGeom>
              <a:blipFill>
                <a:blip r:embed="rId4"/>
                <a:stretch>
                  <a:fillRect l="-38889" r="-833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6E4F1-CADC-47CE-A1E7-1D1ADE4D0C4D}"/>
                  </a:ext>
                </a:extLst>
              </p:cNvPr>
              <p:cNvSpPr txBox="1"/>
              <p:nvPr/>
            </p:nvSpPr>
            <p:spPr>
              <a:xfrm>
                <a:off x="2574766" y="2761183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A06E4F1-CADC-47CE-A1E7-1D1ADE4D0C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766" y="2761183"/>
                <a:ext cx="213200" cy="307777"/>
              </a:xfrm>
              <a:prstGeom prst="rect">
                <a:avLst/>
              </a:prstGeom>
              <a:blipFill>
                <a:blip r:embed="rId5"/>
                <a:stretch>
                  <a:fillRect l="-40000" r="-857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E9C-608F-4DE3-9E05-F0E34D2F42F6}"/>
                  </a:ext>
                </a:extLst>
              </p:cNvPr>
              <p:cNvSpPr txBox="1"/>
              <p:nvPr/>
            </p:nvSpPr>
            <p:spPr>
              <a:xfrm>
                <a:off x="1057218" y="2483023"/>
                <a:ext cx="4800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1419E9C-608F-4DE3-9E05-F0E34D2F4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18" y="2483023"/>
                <a:ext cx="480003" cy="307777"/>
              </a:xfrm>
              <a:prstGeom prst="rect">
                <a:avLst/>
              </a:prstGeom>
              <a:blipFill>
                <a:blip r:embed="rId6"/>
                <a:stretch>
                  <a:fillRect l="-17722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왼쪽 중괄호 11">
            <a:extLst>
              <a:ext uri="{FF2B5EF4-FFF2-40B4-BE49-F238E27FC236}">
                <a16:creationId xmlns:a16="http://schemas.microsoft.com/office/drawing/2014/main" id="{45CFDA15-ED74-43CE-ACE7-8A19CA899872}"/>
              </a:ext>
            </a:extLst>
          </p:cNvPr>
          <p:cNvSpPr/>
          <p:nvPr/>
        </p:nvSpPr>
        <p:spPr bwMode="auto">
          <a:xfrm>
            <a:off x="1686196" y="3789040"/>
            <a:ext cx="864096" cy="1008112"/>
          </a:xfrm>
          <a:prstGeom prst="lef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48A40-ECDC-44FD-87C0-14B2655BE7C9}"/>
                  </a:ext>
                </a:extLst>
              </p:cNvPr>
              <p:cNvSpPr txBox="1"/>
              <p:nvPr/>
            </p:nvSpPr>
            <p:spPr>
              <a:xfrm>
                <a:off x="3126356" y="3789040"/>
                <a:ext cx="9551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AF48A40-ECDC-44FD-87C0-14B2655BE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56" y="3789040"/>
                <a:ext cx="955198" cy="307777"/>
              </a:xfrm>
              <a:prstGeom prst="rect">
                <a:avLst/>
              </a:prstGeom>
              <a:blipFill>
                <a:blip r:embed="rId7"/>
                <a:stretch>
                  <a:fillRect l="-12739" t="-24000" r="-14650" b="-5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D992F-843F-4D87-8331-AC8AEF4AF5C1}"/>
                  </a:ext>
                </a:extLst>
              </p:cNvPr>
              <p:cNvSpPr txBox="1"/>
              <p:nvPr/>
            </p:nvSpPr>
            <p:spPr>
              <a:xfrm>
                <a:off x="3126356" y="4354319"/>
                <a:ext cx="8640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ko-KR" i="1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altLang="ko-KR" dirty="0"/>
                  <a:t>)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BD992F-843F-4D87-8331-AC8AEF4AF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6356" y="4354319"/>
                <a:ext cx="864096" cy="307777"/>
              </a:xfrm>
              <a:prstGeom prst="rect">
                <a:avLst/>
              </a:prstGeom>
              <a:blipFill>
                <a:blip r:embed="rId8"/>
                <a:stretch>
                  <a:fillRect l="-14085" t="-23529" r="-26761" b="-509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08AA76-E98F-48B7-B432-867B2488B740}"/>
                  </a:ext>
                </a:extLst>
              </p:cNvPr>
              <p:cNvSpPr txBox="1"/>
              <p:nvPr/>
            </p:nvSpPr>
            <p:spPr>
              <a:xfrm>
                <a:off x="2513861" y="3881449"/>
                <a:ext cx="2164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608AA76-E98F-48B7-B432-867B2488B7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3861" y="3881449"/>
                <a:ext cx="216406" cy="307777"/>
              </a:xfrm>
              <a:prstGeom prst="rect">
                <a:avLst/>
              </a:prstGeom>
              <a:blipFill>
                <a:blip r:embed="rId9"/>
                <a:stretch>
                  <a:fillRect l="-38889" r="-5556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051061-081F-4C0D-9B96-631A92EA0F74}"/>
                  </a:ext>
                </a:extLst>
              </p:cNvPr>
              <p:cNvSpPr txBox="1"/>
              <p:nvPr/>
            </p:nvSpPr>
            <p:spPr>
              <a:xfrm>
                <a:off x="2549910" y="4417367"/>
                <a:ext cx="21320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051061-081F-4C0D-9B96-631A92EA0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910" y="4417367"/>
                <a:ext cx="213200" cy="307777"/>
              </a:xfrm>
              <a:prstGeom prst="rect">
                <a:avLst/>
              </a:prstGeom>
              <a:blipFill>
                <a:blip r:embed="rId10"/>
                <a:stretch>
                  <a:fillRect l="-40000" r="-857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6C1642-854A-4C50-B750-F95F399438D9}"/>
                  </a:ext>
                </a:extLst>
              </p:cNvPr>
              <p:cNvSpPr txBox="1"/>
              <p:nvPr/>
            </p:nvSpPr>
            <p:spPr>
              <a:xfrm>
                <a:off x="1077457" y="4056672"/>
                <a:ext cx="860340" cy="4515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i="1" smtClean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</m:oMath>
                </a14:m>
                <a:r>
                  <a:rPr lang="en-US" altLang="ko-KR" i="1" dirty="0">
                    <a:latin typeface="Cambria Math" panose="02040503050406030204" pitchFamily="18" charset="0"/>
                  </a:rPr>
                  <a:t>=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16C1642-854A-4C50-B750-F95F39943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457" y="4056672"/>
                <a:ext cx="860340" cy="451534"/>
              </a:xfrm>
              <a:prstGeom prst="rect">
                <a:avLst/>
              </a:prstGeom>
              <a:blipFill>
                <a:blip r:embed="rId11"/>
                <a:stretch>
                  <a:fillRect l="-709" t="-2667"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타원 18">
            <a:extLst>
              <a:ext uri="{FF2B5EF4-FFF2-40B4-BE49-F238E27FC236}">
                <a16:creationId xmlns:a16="http://schemas.microsoft.com/office/drawing/2014/main" id="{A40507F6-DB8F-4A5B-8E90-87919C116CAD}"/>
              </a:ext>
            </a:extLst>
          </p:cNvPr>
          <p:cNvSpPr/>
          <p:nvPr/>
        </p:nvSpPr>
        <p:spPr bwMode="auto">
          <a:xfrm>
            <a:off x="5612055" y="292494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83707D05-A8F8-4082-9034-EDE3908D4944}"/>
              </a:ext>
            </a:extLst>
          </p:cNvPr>
          <p:cNvCxnSpPr/>
          <p:nvPr/>
        </p:nvCxnSpPr>
        <p:spPr bwMode="auto">
          <a:xfrm flipV="1">
            <a:off x="6188119" y="3203780"/>
            <a:ext cx="2003653" cy="425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15024-0D66-459E-9843-C468980A6413}"/>
                  </a:ext>
                </a:extLst>
              </p:cNvPr>
              <p:cNvSpPr txBox="1"/>
              <p:nvPr/>
            </p:nvSpPr>
            <p:spPr>
              <a:xfrm>
                <a:off x="6823620" y="3562964"/>
                <a:ext cx="89627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015024-0D66-459E-9843-C468980A6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3620" y="3562964"/>
                <a:ext cx="896271" cy="6369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5CC4EF5-C33A-412D-882D-DAD0C1090D93}"/>
              </a:ext>
            </a:extLst>
          </p:cNvPr>
          <p:cNvSpPr txBox="1"/>
          <p:nvPr/>
        </p:nvSpPr>
        <p:spPr>
          <a:xfrm>
            <a:off x="5671492" y="3098825"/>
            <a:ext cx="576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/>
              <a:t>Relu</a:t>
            </a:r>
            <a:endParaRPr lang="ko-KR" altLang="en-US" sz="1000" dirty="0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E0171CF-B297-4366-AE32-6DD057ECC004}"/>
              </a:ext>
            </a:extLst>
          </p:cNvPr>
          <p:cNvCxnSpPr/>
          <p:nvPr/>
        </p:nvCxnSpPr>
        <p:spPr bwMode="auto">
          <a:xfrm>
            <a:off x="4519364" y="3203780"/>
            <a:ext cx="108792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582AD-25EA-4A2E-B97F-A80FCC335041}"/>
                  </a:ext>
                </a:extLst>
              </p:cNvPr>
              <p:cNvSpPr txBox="1"/>
              <p:nvPr/>
            </p:nvSpPr>
            <p:spPr>
              <a:xfrm>
                <a:off x="5064490" y="2826061"/>
                <a:ext cx="174954" cy="3149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56582AD-25EA-4A2E-B97F-A80FCC33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90" y="2826061"/>
                <a:ext cx="174954" cy="314907"/>
              </a:xfrm>
              <a:prstGeom prst="rect">
                <a:avLst/>
              </a:prstGeom>
              <a:blipFill>
                <a:blip r:embed="rId13"/>
                <a:stretch>
                  <a:fillRect l="-28571" r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6EB31F-6D19-4742-A818-ED3C1695627C}"/>
                  </a:ext>
                </a:extLst>
              </p:cNvPr>
              <p:cNvSpPr txBox="1"/>
              <p:nvPr/>
            </p:nvSpPr>
            <p:spPr>
              <a:xfrm>
                <a:off x="6223783" y="2788974"/>
                <a:ext cx="209724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&gt;0,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𝑒𝑙𝑠𝑒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0</m:t>
                      </m:r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66EB31F-6D19-4742-A818-ED3C16956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783" y="2788974"/>
                <a:ext cx="2097241" cy="307777"/>
              </a:xfrm>
              <a:prstGeom prst="rect">
                <a:avLst/>
              </a:prstGeom>
              <a:blipFill>
                <a:blip r:embed="rId14"/>
                <a:stretch>
                  <a:fillRect l="-3779" r="-1744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1D6E937-4A9C-490F-BA88-3F92FE99E9D9}"/>
              </a:ext>
            </a:extLst>
          </p:cNvPr>
          <p:cNvCxnSpPr/>
          <p:nvPr/>
        </p:nvCxnSpPr>
        <p:spPr bwMode="auto">
          <a:xfrm flipH="1">
            <a:off x="6188119" y="3429000"/>
            <a:ext cx="196798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4971360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순전파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D0FAEC-4E76-4615-919D-E650363BA355}"/>
                  </a:ext>
                </a:extLst>
              </p:cNvPr>
              <p:cNvSpPr txBox="1"/>
              <p:nvPr/>
            </p:nvSpPr>
            <p:spPr>
              <a:xfrm>
                <a:off x="1351012" y="1988840"/>
                <a:ext cx="2227085" cy="937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ED0FAEC-4E76-4615-919D-E650363B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012" y="1988840"/>
                <a:ext cx="2227085" cy="937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타원 2">
            <a:extLst>
              <a:ext uri="{FF2B5EF4-FFF2-40B4-BE49-F238E27FC236}">
                <a16:creationId xmlns:a16="http://schemas.microsoft.com/office/drawing/2014/main" id="{120D418E-0066-4C5E-BB46-CACC2D726883}"/>
              </a:ext>
            </a:extLst>
          </p:cNvPr>
          <p:cNvSpPr/>
          <p:nvPr/>
        </p:nvSpPr>
        <p:spPr bwMode="auto">
          <a:xfrm>
            <a:off x="2287116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7A953A57-3E66-492A-8F1A-9E89F9C85290}"/>
              </a:ext>
            </a:extLst>
          </p:cNvPr>
          <p:cNvSpPr/>
          <p:nvPr/>
        </p:nvSpPr>
        <p:spPr bwMode="auto">
          <a:xfrm>
            <a:off x="3727276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FB3E1F0-C2E3-4238-8CC2-FBE6BF7B8FAF}"/>
              </a:ext>
            </a:extLst>
          </p:cNvPr>
          <p:cNvSpPr/>
          <p:nvPr/>
        </p:nvSpPr>
        <p:spPr bwMode="auto">
          <a:xfrm>
            <a:off x="5730929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3E30EDEB-148B-4079-A617-9C09ADEDE7D7}"/>
              </a:ext>
            </a:extLst>
          </p:cNvPr>
          <p:cNvSpPr/>
          <p:nvPr/>
        </p:nvSpPr>
        <p:spPr bwMode="auto">
          <a:xfrm>
            <a:off x="7759724" y="3284984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B9B5ADF0-9E25-4BE9-8C2E-B33A0E1843A3}"/>
              </a:ext>
            </a:extLst>
          </p:cNvPr>
          <p:cNvCxnSpPr>
            <a:endCxn id="3" idx="2"/>
          </p:cNvCxnSpPr>
          <p:nvPr/>
        </p:nvCxnSpPr>
        <p:spPr bwMode="auto">
          <a:xfrm>
            <a:off x="1351012" y="3573016"/>
            <a:ext cx="9361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112C351F-49B3-49BA-A7D9-39DD401FB2BC}"/>
              </a:ext>
            </a:extLst>
          </p:cNvPr>
          <p:cNvCxnSpPr>
            <a:endCxn id="3" idx="4"/>
          </p:cNvCxnSpPr>
          <p:nvPr/>
        </p:nvCxnSpPr>
        <p:spPr bwMode="auto">
          <a:xfrm flipV="1">
            <a:off x="1495028" y="3861048"/>
            <a:ext cx="1080120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3C687E-7EF5-497C-B910-88B411E571D6}"/>
                  </a:ext>
                </a:extLst>
              </p:cNvPr>
              <p:cNvSpPr txBox="1"/>
              <p:nvPr/>
            </p:nvSpPr>
            <p:spPr>
              <a:xfrm>
                <a:off x="1640522" y="3127785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C3C687E-7EF5-497C-B910-88B411E571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0522" y="3127785"/>
                <a:ext cx="214546" cy="307777"/>
              </a:xfrm>
              <a:prstGeom prst="rect">
                <a:avLst/>
              </a:prstGeom>
              <a:blipFill>
                <a:blip r:embed="rId3"/>
                <a:stretch>
                  <a:fillRect l="-11429" r="-11429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E70DF7-3789-4606-B9C0-78EDC940100C}"/>
                  </a:ext>
                </a:extLst>
              </p:cNvPr>
              <p:cNvSpPr txBox="1"/>
              <p:nvPr/>
            </p:nvSpPr>
            <p:spPr>
              <a:xfrm>
                <a:off x="1747795" y="4232679"/>
                <a:ext cx="4055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E70DF7-3789-4606-B9C0-78EDC9401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795" y="4232679"/>
                <a:ext cx="405560" cy="307777"/>
              </a:xfrm>
              <a:prstGeom prst="rect">
                <a:avLst/>
              </a:prstGeom>
              <a:blipFill>
                <a:blip r:embed="rId4"/>
                <a:stretch>
                  <a:fillRect l="-3030" r="-12121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BC56C7-ADD5-4D7C-97E1-2F39E70A0F35}"/>
                  </a:ext>
                </a:extLst>
              </p:cNvPr>
              <p:cNvSpPr txBox="1"/>
              <p:nvPr/>
            </p:nvSpPr>
            <p:spPr>
              <a:xfrm>
                <a:off x="2464554" y="3439756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3BC56C7-ADD5-4D7C-97E1-2F39E70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554" y="3439756"/>
                <a:ext cx="241925" cy="307777"/>
              </a:xfrm>
              <a:prstGeom prst="rect">
                <a:avLst/>
              </a:prstGeom>
              <a:blipFill>
                <a:blip r:embed="rId5"/>
                <a:stretch>
                  <a:fillRect l="-20000" r="-20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8F3071C-02A5-4FE0-BB8B-D48F84465DDB}"/>
              </a:ext>
            </a:extLst>
          </p:cNvPr>
          <p:cNvCxnSpPr>
            <a:stCxn id="3" idx="6"/>
            <a:endCxn id="31" idx="2"/>
          </p:cNvCxnSpPr>
          <p:nvPr/>
        </p:nvCxnSpPr>
        <p:spPr bwMode="auto">
          <a:xfrm>
            <a:off x="2863180" y="3573016"/>
            <a:ext cx="86409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1C0EC8-89BB-40F1-9AD8-60A52D0D089A}"/>
                  </a:ext>
                </a:extLst>
              </p:cNvPr>
              <p:cNvSpPr txBox="1"/>
              <p:nvPr/>
            </p:nvSpPr>
            <p:spPr>
              <a:xfrm>
                <a:off x="3128490" y="3204274"/>
                <a:ext cx="406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021C0EC8-89BB-40F1-9AD8-60A52D0D0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8490" y="3204274"/>
                <a:ext cx="406906" cy="307777"/>
              </a:xfrm>
              <a:prstGeom prst="rect">
                <a:avLst/>
              </a:prstGeom>
              <a:blipFill>
                <a:blip r:embed="rId6"/>
                <a:stretch>
                  <a:fillRect l="-1493" r="-4478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C9597C-0B87-4FAF-AB0E-3A6A53A0BECF}"/>
                  </a:ext>
                </a:extLst>
              </p:cNvPr>
              <p:cNvSpPr txBox="1"/>
              <p:nvPr/>
            </p:nvSpPr>
            <p:spPr>
              <a:xfrm>
                <a:off x="3871292" y="3429000"/>
                <a:ext cx="241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7C9597C-0B87-4FAF-AB0E-3A6A53A0B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92" y="3429000"/>
                <a:ext cx="241925" cy="307777"/>
              </a:xfrm>
              <a:prstGeom prst="rect">
                <a:avLst/>
              </a:prstGeom>
              <a:blipFill>
                <a:blip r:embed="rId7"/>
                <a:stretch>
                  <a:fillRect l="-37500" r="-10250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C6896737-E663-4BE8-B7DB-C62AA68A153D}"/>
              </a:ext>
            </a:extLst>
          </p:cNvPr>
          <p:cNvCxnSpPr>
            <a:stCxn id="31" idx="6"/>
            <a:endCxn id="32" idx="2"/>
          </p:cNvCxnSpPr>
          <p:nvPr/>
        </p:nvCxnSpPr>
        <p:spPr bwMode="auto">
          <a:xfrm>
            <a:off x="4303340" y="3573016"/>
            <a:ext cx="142758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02628C-B634-4B1F-A0A5-9E7B1502C5F6}"/>
                  </a:ext>
                </a:extLst>
              </p:cNvPr>
              <p:cNvSpPr txBox="1"/>
              <p:nvPr/>
            </p:nvSpPr>
            <p:spPr>
              <a:xfrm>
                <a:off x="4519364" y="3206840"/>
                <a:ext cx="100963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8A02628C-B634-4B1F-A0A5-9E7B1502C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364" y="3206840"/>
                <a:ext cx="1009635" cy="307777"/>
              </a:xfrm>
              <a:prstGeom prst="rect">
                <a:avLst/>
              </a:prstGeom>
              <a:blipFill>
                <a:blip r:embed="rId8"/>
                <a:stretch>
                  <a:fillRect l="-5422" r="-7831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1B3687-5911-40FE-99A5-0E1B8C862D1A}"/>
                  </a:ext>
                </a:extLst>
              </p:cNvPr>
              <p:cNvSpPr txBox="1"/>
              <p:nvPr/>
            </p:nvSpPr>
            <p:spPr>
              <a:xfrm>
                <a:off x="5869423" y="3439756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C1B3687-5911-40FE-99A5-0E1B8C862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9423" y="3439756"/>
                <a:ext cx="262892" cy="307777"/>
              </a:xfrm>
              <a:prstGeom prst="rect">
                <a:avLst/>
              </a:prstGeom>
              <a:blipFill>
                <a:blip r:embed="rId9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91D09BA6-4F86-4D1C-8BA0-C82F92859190}"/>
              </a:ext>
            </a:extLst>
          </p:cNvPr>
          <p:cNvCxnSpPr>
            <a:endCxn id="32" idx="4"/>
          </p:cNvCxnSpPr>
          <p:nvPr/>
        </p:nvCxnSpPr>
        <p:spPr bwMode="auto">
          <a:xfrm flipV="1">
            <a:off x="4663380" y="3861048"/>
            <a:ext cx="1355581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06CD97-341A-4143-98E9-0D3B8A0D9303}"/>
                  </a:ext>
                </a:extLst>
              </p:cNvPr>
              <p:cNvSpPr txBox="1"/>
              <p:nvPr/>
            </p:nvSpPr>
            <p:spPr>
              <a:xfrm>
                <a:off x="5193924" y="4221088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306CD97-341A-4143-98E9-0D3B8A0D93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3924" y="4221088"/>
                <a:ext cx="213199" cy="307777"/>
              </a:xfrm>
              <a:prstGeom prst="rect">
                <a:avLst/>
              </a:prstGeom>
              <a:blipFill>
                <a:blip r:embed="rId10"/>
                <a:stretch>
                  <a:fillRect l="-22857" r="-2571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45C5F652-5C53-4C4B-B9E2-7E6063C10C42}"/>
              </a:ext>
            </a:extLst>
          </p:cNvPr>
          <p:cNvCxnSpPr>
            <a:stCxn id="32" idx="6"/>
            <a:endCxn id="33" idx="2"/>
          </p:cNvCxnSpPr>
          <p:nvPr/>
        </p:nvCxnSpPr>
        <p:spPr bwMode="auto">
          <a:xfrm>
            <a:off x="6306993" y="3573016"/>
            <a:ext cx="145273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AAE65F-36D6-4A27-BF9A-2239F3667761}"/>
                  </a:ext>
                </a:extLst>
              </p:cNvPr>
              <p:cNvSpPr txBox="1"/>
              <p:nvPr/>
            </p:nvSpPr>
            <p:spPr>
              <a:xfrm>
                <a:off x="6362425" y="3202965"/>
                <a:ext cx="14586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FBAAE65F-36D6-4A27-BF9A-2239F3667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2425" y="3202965"/>
                <a:ext cx="1458669" cy="307777"/>
              </a:xfrm>
              <a:prstGeom prst="rect">
                <a:avLst/>
              </a:prstGeom>
              <a:blipFill>
                <a:blip r:embed="rId11"/>
                <a:stretch>
                  <a:fillRect l="-3347" r="-5439" b="-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B1D9EF-3758-4636-BB8D-7661AB743147}"/>
                  </a:ext>
                </a:extLst>
              </p:cNvPr>
              <p:cNvSpPr txBox="1"/>
              <p:nvPr/>
            </p:nvSpPr>
            <p:spPr>
              <a:xfrm>
                <a:off x="7996206" y="3411735"/>
                <a:ext cx="1955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66B1D9EF-3758-4636-BB8D-7661AB7431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206" y="3411735"/>
                <a:ext cx="195566" cy="307777"/>
              </a:xfrm>
              <a:prstGeom prst="rect">
                <a:avLst/>
              </a:prstGeom>
              <a:blipFill>
                <a:blip r:embed="rId12"/>
                <a:stretch>
                  <a:fillRect l="-43750" r="-43750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연결선: 구부러짐 53">
            <a:extLst>
              <a:ext uri="{FF2B5EF4-FFF2-40B4-BE49-F238E27FC236}">
                <a16:creationId xmlns:a16="http://schemas.microsoft.com/office/drawing/2014/main" id="{DB1C15ED-8D9E-43BD-B9CC-E5D7F53B5295}"/>
              </a:ext>
            </a:extLst>
          </p:cNvPr>
          <p:cNvCxnSpPr>
            <a:stCxn id="33" idx="6"/>
          </p:cNvCxnSpPr>
          <p:nvPr/>
        </p:nvCxnSpPr>
        <p:spPr bwMode="auto">
          <a:xfrm flipH="1" flipV="1">
            <a:off x="3535396" y="2276872"/>
            <a:ext cx="4800392" cy="1296144"/>
          </a:xfrm>
          <a:prstGeom prst="curvedConnector3">
            <a:avLst>
              <a:gd name="adj1" fmla="val -476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4981011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2260015-056F-4131-B9E0-87E8E3A1B93E}"/>
              </a:ext>
            </a:extLst>
          </p:cNvPr>
          <p:cNvSpPr/>
          <p:nvPr/>
        </p:nvSpPr>
        <p:spPr bwMode="auto">
          <a:xfrm>
            <a:off x="2490569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EE0A919E-8733-4F7B-B5A3-D959A8EBE9CC}"/>
              </a:ext>
            </a:extLst>
          </p:cNvPr>
          <p:cNvSpPr/>
          <p:nvPr/>
        </p:nvSpPr>
        <p:spPr bwMode="auto">
          <a:xfrm>
            <a:off x="3930729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28AA352-894C-41FA-B69D-4A2F728FB76B}"/>
              </a:ext>
            </a:extLst>
          </p:cNvPr>
          <p:cNvSpPr/>
          <p:nvPr/>
        </p:nvSpPr>
        <p:spPr bwMode="auto">
          <a:xfrm>
            <a:off x="5358318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5B79C70-C741-480B-925F-8D450D23F507}"/>
              </a:ext>
            </a:extLst>
          </p:cNvPr>
          <p:cNvSpPr/>
          <p:nvPr/>
        </p:nvSpPr>
        <p:spPr bwMode="auto">
          <a:xfrm>
            <a:off x="6739041" y="2656657"/>
            <a:ext cx="576064" cy="57606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2307425-CD10-4238-B16C-C281D532A179}"/>
              </a:ext>
            </a:extLst>
          </p:cNvPr>
          <p:cNvCxnSpPr>
            <a:endCxn id="5" idx="2"/>
          </p:cNvCxnSpPr>
          <p:nvPr/>
        </p:nvCxnSpPr>
        <p:spPr bwMode="auto">
          <a:xfrm>
            <a:off x="1554465" y="2944689"/>
            <a:ext cx="9361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07161B8F-13FE-4B5E-B604-D1BB24787C74}"/>
              </a:ext>
            </a:extLst>
          </p:cNvPr>
          <p:cNvCxnSpPr>
            <a:endCxn id="5" idx="4"/>
          </p:cNvCxnSpPr>
          <p:nvPr/>
        </p:nvCxnSpPr>
        <p:spPr bwMode="auto">
          <a:xfrm flipV="1">
            <a:off x="1698481" y="3232721"/>
            <a:ext cx="1080120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46575F-5E0C-42B3-80A6-9F4C22D86540}"/>
                  </a:ext>
                </a:extLst>
              </p:cNvPr>
              <p:cNvSpPr txBox="1"/>
              <p:nvPr/>
            </p:nvSpPr>
            <p:spPr>
              <a:xfrm>
                <a:off x="1843975" y="2499458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46575F-5E0C-42B3-80A6-9F4C22D86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975" y="2499458"/>
                <a:ext cx="214546" cy="307777"/>
              </a:xfrm>
              <a:prstGeom prst="rect">
                <a:avLst/>
              </a:prstGeom>
              <a:blipFill>
                <a:blip r:embed="rId2"/>
                <a:stretch>
                  <a:fillRect l="-11111" r="-833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534268-F1D7-42E1-B9D4-33C0E231265D}"/>
                  </a:ext>
                </a:extLst>
              </p:cNvPr>
              <p:cNvSpPr txBox="1"/>
              <p:nvPr/>
            </p:nvSpPr>
            <p:spPr>
              <a:xfrm>
                <a:off x="1951248" y="3604352"/>
                <a:ext cx="40556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B534268-F1D7-42E1-B9D4-33C0E2312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248" y="3604352"/>
                <a:ext cx="405560" cy="307777"/>
              </a:xfrm>
              <a:prstGeom prst="rect">
                <a:avLst/>
              </a:prstGeom>
              <a:blipFill>
                <a:blip r:embed="rId3"/>
                <a:stretch>
                  <a:fillRect l="-1493" r="-1194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CCCB-5D69-4E0F-9C1F-F22F7E713BD3}"/>
                  </a:ext>
                </a:extLst>
              </p:cNvPr>
              <p:cNvSpPr txBox="1"/>
              <p:nvPr/>
            </p:nvSpPr>
            <p:spPr>
              <a:xfrm>
                <a:off x="2668007" y="2811429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50CCCB-5D69-4E0F-9C1F-F22F7E713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007" y="2811429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3077" r="-20513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17252787-AD7A-4886-A72F-DFBC5923ADFA}"/>
              </a:ext>
            </a:extLst>
          </p:cNvPr>
          <p:cNvCxnSpPr>
            <a:stCxn id="5" idx="6"/>
            <a:endCxn id="6" idx="2"/>
          </p:cNvCxnSpPr>
          <p:nvPr/>
        </p:nvCxnSpPr>
        <p:spPr bwMode="auto">
          <a:xfrm>
            <a:off x="3066633" y="2944689"/>
            <a:ext cx="86409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BBD9A-08DF-4CB1-9EBB-B2BAA36E8EB7}"/>
                  </a:ext>
                </a:extLst>
              </p:cNvPr>
              <p:cNvSpPr txBox="1"/>
              <p:nvPr/>
            </p:nvSpPr>
            <p:spPr>
              <a:xfrm>
                <a:off x="3331943" y="2575947"/>
                <a:ext cx="40690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5ABBD9A-08DF-4CB1-9EBB-B2BAA36E8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1943" y="2575947"/>
                <a:ext cx="406906" cy="307777"/>
              </a:xfrm>
              <a:prstGeom prst="rect">
                <a:avLst/>
              </a:prstGeom>
              <a:blipFill>
                <a:blip r:embed="rId5"/>
                <a:stretch>
                  <a:fillRect l="-3030" r="-4545" b="-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58A58A-71EF-47A4-937B-A0919D5CEA94}"/>
                  </a:ext>
                </a:extLst>
              </p:cNvPr>
              <p:cNvSpPr txBox="1"/>
              <p:nvPr/>
            </p:nvSpPr>
            <p:spPr>
              <a:xfrm>
                <a:off x="4074745" y="2800673"/>
                <a:ext cx="241925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𝑒𝑥𝑝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58A58A-71EF-47A4-937B-A0919D5CE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4745" y="2800673"/>
                <a:ext cx="241925" cy="307777"/>
              </a:xfrm>
              <a:prstGeom prst="rect">
                <a:avLst/>
              </a:prstGeom>
              <a:blipFill>
                <a:blip r:embed="rId6"/>
                <a:stretch>
                  <a:fillRect l="-37500" r="-102500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5697852-B39E-4199-9813-65E7F208CA14}"/>
              </a:ext>
            </a:extLst>
          </p:cNvPr>
          <p:cNvCxnSpPr>
            <a:stCxn id="6" idx="6"/>
            <a:endCxn id="7" idx="2"/>
          </p:cNvCxnSpPr>
          <p:nvPr/>
        </p:nvCxnSpPr>
        <p:spPr bwMode="auto">
          <a:xfrm>
            <a:off x="4506793" y="2944689"/>
            <a:ext cx="851525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5CC9D-56C8-44B3-910B-5B95823B9E56}"/>
                  </a:ext>
                </a:extLst>
              </p:cNvPr>
              <p:cNvSpPr txBox="1"/>
              <p:nvPr/>
            </p:nvSpPr>
            <p:spPr>
              <a:xfrm>
                <a:off x="5496812" y="2811429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845CC9D-56C8-44B3-910B-5B95823B9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812" y="2811429"/>
                <a:ext cx="262892" cy="307777"/>
              </a:xfrm>
              <a:prstGeom prst="rect">
                <a:avLst/>
              </a:prstGeom>
              <a:blipFill>
                <a:blip r:embed="rId7"/>
                <a:stretch>
                  <a:fillRect l="-18605" r="-18605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3E45A31A-D9A1-42E2-BC7B-764BC7FFB36B}"/>
              </a:ext>
            </a:extLst>
          </p:cNvPr>
          <p:cNvCxnSpPr>
            <a:endCxn id="7" idx="4"/>
          </p:cNvCxnSpPr>
          <p:nvPr/>
        </p:nvCxnSpPr>
        <p:spPr bwMode="auto">
          <a:xfrm flipV="1">
            <a:off x="4290769" y="3232721"/>
            <a:ext cx="1355581" cy="72008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4EBC88-9CEF-43D5-9127-DFD3D217C811}"/>
                  </a:ext>
                </a:extLst>
              </p:cNvPr>
              <p:cNvSpPr txBox="1"/>
              <p:nvPr/>
            </p:nvSpPr>
            <p:spPr>
              <a:xfrm>
                <a:off x="4821313" y="3592761"/>
                <a:ext cx="21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34EBC88-9CEF-43D5-9127-DFD3D217C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313" y="3592761"/>
                <a:ext cx="213199" cy="307777"/>
              </a:xfrm>
              <a:prstGeom prst="rect">
                <a:avLst/>
              </a:prstGeom>
              <a:blipFill>
                <a:blip r:embed="rId8"/>
                <a:stretch>
                  <a:fillRect l="-25714" r="-22857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DC79DB6-2936-4825-BB0B-B80B3917AA5D}"/>
              </a:ext>
            </a:extLst>
          </p:cNvPr>
          <p:cNvCxnSpPr>
            <a:stCxn id="7" idx="6"/>
            <a:endCxn id="8" idx="2"/>
          </p:cNvCxnSpPr>
          <p:nvPr/>
        </p:nvCxnSpPr>
        <p:spPr bwMode="auto">
          <a:xfrm>
            <a:off x="5934382" y="2944689"/>
            <a:ext cx="8046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A3D50B-C435-4627-B5D8-C20EF696336F}"/>
                  </a:ext>
                </a:extLst>
              </p:cNvPr>
              <p:cNvSpPr txBox="1"/>
              <p:nvPr/>
            </p:nvSpPr>
            <p:spPr>
              <a:xfrm>
                <a:off x="6904148" y="2783408"/>
                <a:ext cx="19556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/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CA3D50B-C435-4627-B5D8-C20EF696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4148" y="2783408"/>
                <a:ext cx="195566" cy="307777"/>
              </a:xfrm>
              <a:prstGeom prst="rect">
                <a:avLst/>
              </a:prstGeom>
              <a:blipFill>
                <a:blip r:embed="rId9"/>
                <a:stretch>
                  <a:fillRect l="-43750" r="-43750" b="-3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66B0E7C-C090-44DE-BE5D-5F0C6E86E0C4}"/>
              </a:ext>
            </a:extLst>
          </p:cNvPr>
          <p:cNvCxnSpPr/>
          <p:nvPr/>
        </p:nvCxnSpPr>
        <p:spPr bwMode="auto">
          <a:xfrm>
            <a:off x="7315105" y="2954561"/>
            <a:ext cx="804659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6A4D0-6314-4DC2-ADD7-ADAB76DA5143}"/>
                  </a:ext>
                </a:extLst>
              </p:cNvPr>
              <p:cNvSpPr txBox="1"/>
              <p:nvPr/>
            </p:nvSpPr>
            <p:spPr>
              <a:xfrm>
                <a:off x="7603137" y="2492896"/>
                <a:ext cx="20037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696A4D0-6314-4DC2-ADD7-ADAB76DA51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137" y="2492896"/>
                <a:ext cx="200375" cy="307777"/>
              </a:xfrm>
              <a:prstGeom prst="rect">
                <a:avLst/>
              </a:prstGeom>
              <a:blipFill>
                <a:blip r:embed="rId10"/>
                <a:stretch>
                  <a:fillRect l="-27273" r="-27273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208AFE-7A15-4E59-9C9B-F9DBDAD5C390}"/>
                  </a:ext>
                </a:extLst>
              </p:cNvPr>
              <p:cNvSpPr txBox="1"/>
              <p:nvPr/>
            </p:nvSpPr>
            <p:spPr>
              <a:xfrm>
                <a:off x="7519203" y="3091185"/>
                <a:ext cx="36824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7208AFE-7A15-4E59-9C9B-F9DBDAD5C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9203" y="3091185"/>
                <a:ext cx="368241" cy="6369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48C06A-4FC8-4787-B81E-75745CA58C5B}"/>
                  </a:ext>
                </a:extLst>
              </p:cNvPr>
              <p:cNvSpPr txBox="1"/>
              <p:nvPr/>
            </p:nvSpPr>
            <p:spPr>
              <a:xfrm>
                <a:off x="2356808" y="1732547"/>
                <a:ext cx="841449" cy="8839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48C06A-4FC8-4787-B81E-75745CA58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6808" y="1732547"/>
                <a:ext cx="841449" cy="8839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5C6BC8-F80D-4ABE-B7A7-93F95F5D03B8}"/>
                  </a:ext>
                </a:extLst>
              </p:cNvPr>
              <p:cNvSpPr txBox="1"/>
              <p:nvPr/>
            </p:nvSpPr>
            <p:spPr>
              <a:xfrm>
                <a:off x="3742684" y="1778564"/>
                <a:ext cx="1078629" cy="7990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dy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dx</m:t>
                        </m:r>
                      </m:den>
                    </m:f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ko-K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b="0" dirty="0"/>
                  <a:t> </a:t>
                </a:r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D5C6BC8-F80D-4ABE-B7A7-93F95F5D0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2684" y="1778564"/>
                <a:ext cx="1078629" cy="799065"/>
              </a:xfrm>
              <a:prstGeom prst="rect">
                <a:avLst/>
              </a:prstGeom>
              <a:blipFill>
                <a:blip r:embed="rId13"/>
                <a:stretch>
                  <a:fillRect l="-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0D8E4F-8A07-4EB8-90B5-CBC278FFF7E4}"/>
                  </a:ext>
                </a:extLst>
              </p:cNvPr>
              <p:cNvSpPr txBox="1"/>
              <p:nvPr/>
            </p:nvSpPr>
            <p:spPr>
              <a:xfrm>
                <a:off x="5896762" y="3243279"/>
                <a:ext cx="949427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∗−</m:t>
                      </m:r>
                      <m:sSup>
                        <m:sSup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100" b="0" dirty="0"/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F0D8E4F-8A07-4EB8-90B5-CBC278FFF7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6762" y="3243279"/>
                <a:ext cx="949427" cy="5196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AD808432-FE96-4742-8FBC-1BD3BB9E3895}"/>
              </a:ext>
            </a:extLst>
          </p:cNvPr>
          <p:cNvCxnSpPr>
            <a:stCxn id="8" idx="3"/>
            <a:endCxn id="7" idx="5"/>
          </p:cNvCxnSpPr>
          <p:nvPr/>
        </p:nvCxnSpPr>
        <p:spPr bwMode="auto">
          <a:xfrm flipH="1">
            <a:off x="5850019" y="3148358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EF0DC1-DCE8-45AD-840B-F494045813A5}"/>
                  </a:ext>
                </a:extLst>
              </p:cNvPr>
              <p:cNvSpPr txBox="1"/>
              <p:nvPr/>
            </p:nvSpPr>
            <p:spPr>
              <a:xfrm>
                <a:off x="4468067" y="3201896"/>
                <a:ext cx="949427" cy="5196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100" b="0" i="1" smtClean="0">
                          <a:latin typeface="Cambria Math" panose="02040503050406030204" pitchFamily="18" charset="0"/>
                        </a:rPr>
                        <m:t>∗−</m:t>
                      </m:r>
                      <m:sSup>
                        <m:sSupPr>
                          <m:ctrlP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1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sz="1100" b="0" dirty="0"/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7EF0DC1-DCE8-45AD-840B-F49404581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067" y="3201896"/>
                <a:ext cx="949427" cy="51962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0D9FC61-9FD0-4B58-9A73-9EDF0CC533CC}"/>
              </a:ext>
            </a:extLst>
          </p:cNvPr>
          <p:cNvCxnSpPr/>
          <p:nvPr/>
        </p:nvCxnSpPr>
        <p:spPr bwMode="auto">
          <a:xfrm flipH="1">
            <a:off x="4389286" y="3119206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5A860-FF57-43E0-9AB4-BDB063DD7120}"/>
                  </a:ext>
                </a:extLst>
              </p:cNvPr>
              <p:cNvSpPr txBox="1"/>
              <p:nvPr/>
            </p:nvSpPr>
            <p:spPr>
              <a:xfrm>
                <a:off x="4506793" y="2637492"/>
                <a:ext cx="70756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EF5A860-FF57-43E0-9AB4-BDB063DD7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793" y="2637492"/>
                <a:ext cx="707565" cy="215444"/>
              </a:xfrm>
              <a:prstGeom prst="rect">
                <a:avLst/>
              </a:prstGeom>
              <a:blipFill>
                <a:blip r:embed="rId15"/>
                <a:stretch>
                  <a:fillRect l="-4310" r="-7759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381F45-D086-4D67-BCA5-7933119837DD}"/>
                  </a:ext>
                </a:extLst>
              </p:cNvPr>
              <p:cNvSpPr txBox="1"/>
              <p:nvPr/>
            </p:nvSpPr>
            <p:spPr>
              <a:xfrm>
                <a:off x="5879915" y="2613590"/>
                <a:ext cx="102137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ko-K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381F45-D086-4D67-BCA5-793311983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915" y="2613590"/>
                <a:ext cx="1021370" cy="215444"/>
              </a:xfrm>
              <a:prstGeom prst="rect">
                <a:avLst/>
              </a:prstGeom>
              <a:blipFill>
                <a:blip r:embed="rId16"/>
                <a:stretch>
                  <a:fillRect l="-2994" r="-5389" b="-3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E76AB7-EBD0-480F-8BEC-EB68024E7AB0}"/>
                  </a:ext>
                </a:extLst>
              </p:cNvPr>
              <p:cNvSpPr txBox="1"/>
              <p:nvPr/>
            </p:nvSpPr>
            <p:spPr>
              <a:xfrm>
                <a:off x="3096488" y="3232721"/>
                <a:ext cx="1012521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∗−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b="0" dirty="0"/>
                  <a:t>*exp(-x)</a:t>
                </a:r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CE76AB7-EBD0-480F-8BEC-EB68024E7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488" y="3232721"/>
                <a:ext cx="1012521" cy="431913"/>
              </a:xfrm>
              <a:prstGeom prst="rect">
                <a:avLst/>
              </a:prstGeom>
              <a:blipFill>
                <a:blip r:embed="rId17"/>
                <a:stretch>
                  <a:fillRect l="-4819" t="-2817" r="-783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1C7CA0D-CE0E-458F-A5D6-1048ACF95FF4}"/>
              </a:ext>
            </a:extLst>
          </p:cNvPr>
          <p:cNvCxnSpPr/>
          <p:nvPr/>
        </p:nvCxnSpPr>
        <p:spPr bwMode="auto">
          <a:xfrm flipH="1">
            <a:off x="3011988" y="3091185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E9B18A96-1532-4EAA-B677-31E903ED7585}"/>
              </a:ext>
            </a:extLst>
          </p:cNvPr>
          <p:cNvCxnSpPr/>
          <p:nvPr/>
        </p:nvCxnSpPr>
        <p:spPr bwMode="auto">
          <a:xfrm flipH="1">
            <a:off x="1535824" y="3081931"/>
            <a:ext cx="973385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DDD1D4-F583-46A1-B345-C7B33674238E}"/>
                  </a:ext>
                </a:extLst>
              </p:cNvPr>
              <p:cNvSpPr txBox="1"/>
              <p:nvPr/>
            </p:nvSpPr>
            <p:spPr>
              <a:xfrm>
                <a:off x="1673058" y="3191281"/>
                <a:ext cx="906723" cy="431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altLang="ko-KR" sz="1100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ko-KR" sz="1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sz="1100" b="0" dirty="0"/>
                  <a:t>*exp(-x)</a:t>
                </a:r>
              </a:p>
              <a:p>
                <a:endParaRPr lang="ko-KR" altLang="en-US" sz="11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EDDD1D4-F583-46A1-B345-C7B3367423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3058" y="3191281"/>
                <a:ext cx="906723" cy="431913"/>
              </a:xfrm>
              <a:prstGeom prst="rect">
                <a:avLst/>
              </a:prstGeom>
              <a:blipFill>
                <a:blip r:embed="rId18"/>
                <a:stretch>
                  <a:fillRect l="-4698" t="-4286" r="-8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EF9E7-544B-4A36-8B37-15F206DB37EF}"/>
                  </a:ext>
                </a:extLst>
              </p:cNvPr>
              <p:cNvSpPr txBox="1"/>
              <p:nvPr/>
            </p:nvSpPr>
            <p:spPr>
              <a:xfrm>
                <a:off x="2057558" y="4149080"/>
                <a:ext cx="4663456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unc>
                                    <m:func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ko-KR" sz="1600" b="0" i="0" smtClean="0">
                                          <a:latin typeface="Cambria Math" panose="02040503050406030204" pitchFamily="18" charset="0"/>
                                        </a:rPr>
                                        <m:t>exp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altLang="ko-KR" sz="16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n-US" altLang="ko-KR" sz="16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⁡(−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A1EF9E7-544B-4A36-8B37-15F206DB37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558" y="4149080"/>
                <a:ext cx="4663456" cy="509563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3A4AD9-3D12-4A03-AE7C-3ACF0E88EED2}"/>
                  </a:ext>
                </a:extLst>
              </p:cNvPr>
              <p:cNvSpPr txBox="1"/>
              <p:nvPr/>
            </p:nvSpPr>
            <p:spPr>
              <a:xfrm>
                <a:off x="2068744" y="4859152"/>
                <a:ext cx="4741105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unc>
                        <m:func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ko-KR" sz="16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m:rPr>
                              <m:sty m:val="p"/>
                            </m:rP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ko-KR" sz="1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8B3A4AD9-3D12-4A03-AE7C-3ACF0E88E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8744" y="4859152"/>
                <a:ext cx="4741105" cy="51270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0EC3DD-6EC2-47E1-81DE-CDDDA46F2E09}"/>
                  </a:ext>
                </a:extLst>
              </p:cNvPr>
              <p:cNvSpPr txBox="1"/>
              <p:nvPr/>
            </p:nvSpPr>
            <p:spPr>
              <a:xfrm>
                <a:off x="4002571" y="5752434"/>
                <a:ext cx="1252522" cy="5095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B0EC3DD-6EC2-47E1-81DE-CDDDA46F2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571" y="5752434"/>
                <a:ext cx="1252522" cy="50956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6192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DD878B5C-412B-4007-AD4D-17DBC8DF2712}"/>
              </a:ext>
            </a:extLst>
          </p:cNvPr>
          <p:cNvSpPr/>
          <p:nvPr/>
        </p:nvSpPr>
        <p:spPr bwMode="auto">
          <a:xfrm>
            <a:off x="4087316" y="2636912"/>
            <a:ext cx="1368152" cy="1224136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C1C97A-3AE1-4A2E-9AFB-3C282CBDF94F}"/>
              </a:ext>
            </a:extLst>
          </p:cNvPr>
          <p:cNvSpPr txBox="1"/>
          <p:nvPr/>
        </p:nvSpPr>
        <p:spPr>
          <a:xfrm>
            <a:off x="4212252" y="3048925"/>
            <a:ext cx="1224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Sigmoid</a:t>
            </a:r>
            <a:endParaRPr lang="ko-KR" altLang="en-US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00CC32F5-892A-481B-ABEE-E1EEB8F7F14B}"/>
              </a:ext>
            </a:extLst>
          </p:cNvPr>
          <p:cNvCxnSpPr/>
          <p:nvPr/>
        </p:nvCxnSpPr>
        <p:spPr bwMode="auto">
          <a:xfrm>
            <a:off x="1475948" y="2852936"/>
            <a:ext cx="27363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8BD2F72F-B398-46FD-A422-39A90677D702}"/>
              </a:ext>
            </a:extLst>
          </p:cNvPr>
          <p:cNvCxnSpPr/>
          <p:nvPr/>
        </p:nvCxnSpPr>
        <p:spPr bwMode="auto">
          <a:xfrm flipH="1">
            <a:off x="1495028" y="3501008"/>
            <a:ext cx="2648633" cy="20108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67E1AC-8589-4C54-93F3-A80FDC3F76F7}"/>
              </a:ext>
            </a:extLst>
          </p:cNvPr>
          <p:cNvCxnSpPr/>
          <p:nvPr/>
        </p:nvCxnSpPr>
        <p:spPr bwMode="auto">
          <a:xfrm>
            <a:off x="5311452" y="2838235"/>
            <a:ext cx="273630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00F2DB6-BE4B-4A5C-B13C-1E12BEDF4C6E}"/>
              </a:ext>
            </a:extLst>
          </p:cNvPr>
          <p:cNvCxnSpPr/>
          <p:nvPr/>
        </p:nvCxnSpPr>
        <p:spPr bwMode="auto">
          <a:xfrm flipH="1" flipV="1">
            <a:off x="5383460" y="3500129"/>
            <a:ext cx="2764730" cy="879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23A0-C0A4-484A-B048-A8FB68879BCA}"/>
                  </a:ext>
                </a:extLst>
              </p:cNvPr>
              <p:cNvSpPr txBox="1"/>
              <p:nvPr/>
            </p:nvSpPr>
            <p:spPr>
              <a:xfrm>
                <a:off x="2684642" y="2386178"/>
                <a:ext cx="2145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323A0-C0A4-484A-B048-A8FB68879B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4642" y="2386178"/>
                <a:ext cx="214546" cy="307777"/>
              </a:xfrm>
              <a:prstGeom prst="rect">
                <a:avLst/>
              </a:prstGeom>
              <a:blipFill>
                <a:blip r:embed="rId2"/>
                <a:stretch>
                  <a:fillRect l="-11111" r="-8333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7615E6-1347-4EF4-8C6C-BAC6BAA37471}"/>
                  </a:ext>
                </a:extLst>
              </p:cNvPr>
              <p:cNvSpPr txBox="1"/>
              <p:nvPr/>
            </p:nvSpPr>
            <p:spPr>
              <a:xfrm>
                <a:off x="7183660" y="2319769"/>
                <a:ext cx="21916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7615E6-1347-4EF4-8C6C-BAC6BAA37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660" y="2319769"/>
                <a:ext cx="219163" cy="307777"/>
              </a:xfrm>
              <a:prstGeom prst="rect">
                <a:avLst/>
              </a:prstGeom>
              <a:blipFill>
                <a:blip r:embed="rId3"/>
                <a:stretch>
                  <a:fillRect l="-25000" r="-25000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27C0AB-1813-4C46-A687-9A36553CCED8}"/>
                  </a:ext>
                </a:extLst>
              </p:cNvPr>
              <p:cNvSpPr txBox="1"/>
              <p:nvPr/>
            </p:nvSpPr>
            <p:spPr>
              <a:xfrm>
                <a:off x="2062315" y="3830050"/>
                <a:ext cx="1563570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427C0AB-1813-4C46-A687-9A36553CC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315" y="3830050"/>
                <a:ext cx="1563570" cy="6369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9A948-2F02-419D-8590-63A0EADC8FE8}"/>
                  </a:ext>
                </a:extLst>
              </p:cNvPr>
              <p:cNvSpPr txBox="1"/>
              <p:nvPr/>
            </p:nvSpPr>
            <p:spPr>
              <a:xfrm>
                <a:off x="6925463" y="3702560"/>
                <a:ext cx="368241" cy="6369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9C9A948-2F02-419D-8590-63A0EADC8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5463" y="3702560"/>
                <a:ext cx="368241" cy="6369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50756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Array</a:t>
            </a:r>
            <a:endParaRPr lang="ko-KR" altLang="en-US" dirty="0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Homogeneous Multidimensional array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761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넘파이의</a:t>
            </a:r>
            <a:r>
              <a:rPr lang="ko-KR" altLang="en-US" sz="1400" dirty="0">
                <a:ea typeface="굴림" panose="020B0600000101010101" pitchFamily="50" charset="-127"/>
              </a:rPr>
              <a:t> 주요한 객체는 다차원의 동종 어레이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넘파이의</a:t>
            </a:r>
            <a:r>
              <a:rPr lang="ko-KR" altLang="en-US" sz="1400" dirty="0">
                <a:ea typeface="굴림" panose="020B0600000101010101" pitchFamily="50" charset="-127"/>
              </a:rPr>
              <a:t> 어레이는 </a:t>
            </a:r>
            <a:r>
              <a:rPr lang="en-US" altLang="ko-KR" sz="1400" dirty="0" err="1">
                <a:ea typeface="굴림" panose="020B0600000101010101" pitchFamily="50" charset="-127"/>
              </a:rPr>
              <a:t>ndarray</a:t>
            </a:r>
            <a:r>
              <a:rPr lang="en-US" altLang="ko-KR" sz="1400" dirty="0">
                <a:ea typeface="굴림" panose="020B0600000101010101" pitchFamily="50" charset="-127"/>
              </a:rPr>
              <a:t>  </a:t>
            </a:r>
            <a:r>
              <a:rPr lang="ko-KR" altLang="en-US" sz="1400" dirty="0">
                <a:ea typeface="굴림" panose="020B0600000101010101" pitchFamily="50" charset="-127"/>
              </a:rPr>
              <a:t>클래스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ndarray.ndim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어레이의 축의 개수 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차원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ndarray.shape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 </a:t>
            </a:r>
            <a:r>
              <a:rPr lang="ko-KR" altLang="en-US" sz="1200" dirty="0">
                <a:ea typeface="굴림" panose="020B0600000101010101" pitchFamily="50" charset="-127"/>
              </a:rPr>
              <a:t>어레이의 차원</a:t>
            </a:r>
            <a:r>
              <a:rPr lang="en-US" altLang="ko-KR" sz="1200" dirty="0"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ea typeface="굴림" panose="020B0600000101010101" pitchFamily="50" charset="-127"/>
              </a:rPr>
              <a:t>각 </a:t>
            </a:r>
            <a:r>
              <a:rPr lang="ko-KR" altLang="en-US" sz="1200" dirty="0" err="1">
                <a:ea typeface="굴림" panose="020B0600000101010101" pitchFamily="50" charset="-127"/>
              </a:rPr>
              <a:t>차원으리</a:t>
            </a:r>
            <a:r>
              <a:rPr lang="ko-KR" altLang="en-US" sz="1200" dirty="0">
                <a:ea typeface="굴림" panose="020B0600000101010101" pitchFamily="50" charset="-127"/>
              </a:rPr>
              <a:t> 어레이의 크기를 나타내는 정수의 </a:t>
            </a:r>
            <a:r>
              <a:rPr lang="ko-KR" altLang="en-US" sz="1200" dirty="0" err="1">
                <a:ea typeface="굴림" panose="020B0600000101010101" pitchFamily="50" charset="-127"/>
              </a:rPr>
              <a:t>튜플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n X m </a:t>
            </a:r>
            <a:r>
              <a:rPr lang="ko-KR" altLang="en-US" sz="1200" dirty="0">
                <a:ea typeface="굴림" panose="020B0600000101010101" pitchFamily="50" charset="-127"/>
              </a:rPr>
              <a:t>행렬의 경우 </a:t>
            </a:r>
            <a:r>
              <a:rPr lang="en-US" altLang="ko-KR" sz="1200" dirty="0">
                <a:ea typeface="굴림" panose="020B0600000101010101" pitchFamily="50" charset="-127"/>
              </a:rPr>
              <a:t>shape</a:t>
            </a:r>
            <a:r>
              <a:rPr lang="ko-KR" altLang="en-US" sz="1200" dirty="0">
                <a:ea typeface="굴림" panose="020B0600000101010101" pitchFamily="50" charset="-127"/>
              </a:rPr>
              <a:t>은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ea typeface="굴림" panose="020B0600000101010101" pitchFamily="50" charset="-127"/>
              </a:rPr>
              <a:t>n,m</a:t>
            </a:r>
            <a:r>
              <a:rPr lang="en-US" altLang="ko-KR" sz="1200" dirty="0">
                <a:ea typeface="굴림" panose="020B0600000101010101" pitchFamily="50" charset="-127"/>
              </a:rPr>
              <a:t>) </a:t>
            </a:r>
            <a:r>
              <a:rPr lang="ko-KR" altLang="en-US" sz="1200" dirty="0" err="1">
                <a:ea typeface="굴림" panose="020B0600000101010101" pitchFamily="50" charset="-127"/>
              </a:rPr>
              <a:t>튜플의</a:t>
            </a:r>
            <a:r>
              <a:rPr lang="ko-KR" altLang="en-US" sz="1200" dirty="0">
                <a:ea typeface="굴림" panose="020B0600000101010101" pitchFamily="50" charset="-127"/>
              </a:rPr>
              <a:t> 길이는 축의 개수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ndarray.size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어레이의 요소의 총 개수</a:t>
            </a:r>
            <a:r>
              <a:rPr lang="en-US" altLang="ko-KR" sz="1200" dirty="0">
                <a:ea typeface="굴림" panose="020B0600000101010101" pitchFamily="50" charset="-127"/>
              </a:rPr>
              <a:t>, shape </a:t>
            </a:r>
            <a:r>
              <a:rPr lang="ko-KR" altLang="en-US" sz="1200" dirty="0" err="1">
                <a:ea typeface="굴림" panose="020B0600000101010101" pitchFamily="50" charset="-127"/>
              </a:rPr>
              <a:t>튜플의</a:t>
            </a:r>
            <a:r>
              <a:rPr lang="ko-KR" altLang="en-US" sz="1200" dirty="0">
                <a:ea typeface="굴림" panose="020B0600000101010101" pitchFamily="50" charset="-127"/>
              </a:rPr>
              <a:t> 요소의 곱과 동일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ndarray.dtype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어레이의 요소의 타입을 나타내는 객체</a:t>
            </a:r>
            <a:r>
              <a:rPr lang="en-US" altLang="ko-KR" sz="1200" dirty="0"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ea typeface="굴림" panose="020B0600000101010101" pitchFamily="50" charset="-127"/>
              </a:rPr>
              <a:t>파이썬 표준타입 혹은 </a:t>
            </a:r>
            <a:r>
              <a:rPr lang="en-US" altLang="ko-KR" sz="1200" dirty="0">
                <a:ea typeface="굴림" panose="020B0600000101010101" pitchFamily="50" charset="-127"/>
              </a:rPr>
              <a:t>np.int32,… </a:t>
            </a:r>
            <a:r>
              <a:rPr lang="ko-KR" altLang="en-US" sz="1200" dirty="0">
                <a:ea typeface="굴림" panose="020B0600000101010101" pitchFamily="50" charset="-127"/>
              </a:rPr>
              <a:t>같은 고유한 타입을 제공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ndarray.itemsize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어레이의 각 요소의 바이트 크기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ndarray.data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어레이의 실제 요소를 갖는 버퍼 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506523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Affine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F3284834-4377-4220-A313-5E52EE0BD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Affine </a:t>
            </a:r>
            <a:r>
              <a:rPr lang="ko-KR" altLang="en-US" sz="1400" dirty="0">
                <a:ea typeface="굴림" panose="020B0600000101010101" pitchFamily="50" charset="-127"/>
              </a:rPr>
              <a:t>변환 </a:t>
            </a:r>
            <a:r>
              <a:rPr lang="en-US" altLang="ko-KR" sz="1400" dirty="0">
                <a:ea typeface="굴림" panose="020B0600000101010101" pitchFamily="50" charset="-127"/>
              </a:rPr>
              <a:t>:  </a:t>
            </a:r>
            <a:r>
              <a:rPr lang="ko-KR" altLang="en-US" sz="1400" dirty="0">
                <a:ea typeface="굴림" panose="020B0600000101010101" pitchFamily="50" charset="-127"/>
              </a:rPr>
              <a:t>신경망의 순전파시 수행하는 </a:t>
            </a:r>
            <a:r>
              <a:rPr lang="ko-KR" altLang="en-US" sz="1400" dirty="0" err="1">
                <a:ea typeface="굴림" panose="020B0600000101010101" pitchFamily="50" charset="-127"/>
              </a:rPr>
              <a:t>행열의</a:t>
            </a:r>
            <a:r>
              <a:rPr lang="ko-KR" altLang="en-US" sz="1400" dirty="0">
                <a:ea typeface="굴림" panose="020B0600000101010101" pitchFamily="50" charset="-127"/>
              </a:rPr>
              <a:t> 내적의 기하학적 표현 </a:t>
            </a:r>
            <a:r>
              <a:rPr lang="en-US" altLang="ko-KR" sz="1400" dirty="0">
                <a:ea typeface="굴림" panose="020B0600000101010101" pitchFamily="50" charset="-127"/>
              </a:rPr>
              <a:t>(Affine transformation)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AEB01-F8B3-4CCC-B856-59A5AE90162F}"/>
                  </a:ext>
                </a:extLst>
              </p:cNvPr>
              <p:cNvSpPr txBox="1"/>
              <p:nvPr/>
            </p:nvSpPr>
            <p:spPr>
              <a:xfrm>
                <a:off x="3618521" y="2265363"/>
                <a:ext cx="240822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 ● 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en-US" altLang="ko-KR" sz="36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8FAEB01-F8B3-4CCC-B856-59A5AE9016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521" y="2265363"/>
                <a:ext cx="2408223" cy="5539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FB5B94-3042-4E84-8547-66873F9316A9}"/>
              </a:ext>
            </a:extLst>
          </p:cNvPr>
          <p:cNvSpPr txBox="1"/>
          <p:nvPr/>
        </p:nvSpPr>
        <p:spPr>
          <a:xfrm>
            <a:off x="3583260" y="282836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(2,)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3B1763-CFAC-4986-94D1-B0CC31ED932D}"/>
              </a:ext>
            </a:extLst>
          </p:cNvPr>
          <p:cNvSpPr txBox="1"/>
          <p:nvPr/>
        </p:nvSpPr>
        <p:spPr>
          <a:xfrm>
            <a:off x="4626633" y="282836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DEB625-C224-4062-85DB-81073FF2E0E7}"/>
              </a:ext>
            </a:extLst>
          </p:cNvPr>
          <p:cNvSpPr txBox="1"/>
          <p:nvPr/>
        </p:nvSpPr>
        <p:spPr>
          <a:xfrm>
            <a:off x="5562737" y="283104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4E4F90-C3AF-46C5-8D99-38401662321B}"/>
              </a:ext>
            </a:extLst>
          </p:cNvPr>
          <p:cNvSpPr/>
          <p:nvPr/>
        </p:nvSpPr>
        <p:spPr bwMode="auto">
          <a:xfrm>
            <a:off x="2640999" y="3861048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09E2F-B6B7-444A-B108-D9F34EADCD18}"/>
              </a:ext>
            </a:extLst>
          </p:cNvPr>
          <p:cNvSpPr/>
          <p:nvPr/>
        </p:nvSpPr>
        <p:spPr bwMode="auto">
          <a:xfrm>
            <a:off x="5080000" y="3861048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9FC04B-9BC3-48E2-B9D0-A7541D44D5BD}"/>
              </a:ext>
            </a:extLst>
          </p:cNvPr>
          <p:cNvCxnSpPr>
            <a:stCxn id="6" idx="6"/>
            <a:endCxn id="21" idx="2"/>
          </p:cNvCxnSpPr>
          <p:nvPr/>
        </p:nvCxnSpPr>
        <p:spPr bwMode="auto">
          <a:xfrm>
            <a:off x="3612364" y="4329100"/>
            <a:ext cx="146763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34553-F8B2-4CAD-B528-21BBC5176BD0}"/>
              </a:ext>
            </a:extLst>
          </p:cNvPr>
          <p:cNvCxnSpPr>
            <a:stCxn id="21" idx="6"/>
          </p:cNvCxnSpPr>
          <p:nvPr/>
        </p:nvCxnSpPr>
        <p:spPr bwMode="auto">
          <a:xfrm>
            <a:off x="6051365" y="4329100"/>
            <a:ext cx="127631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4BE06C-7A7F-4227-9363-C454D1BA5169}"/>
                  </a:ext>
                </a:extLst>
              </p:cNvPr>
              <p:cNvSpPr txBox="1"/>
              <p:nvPr/>
            </p:nvSpPr>
            <p:spPr>
              <a:xfrm>
                <a:off x="2772352" y="3956831"/>
                <a:ext cx="7200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600" b="0" i="1" smtClean="0">
                          <a:latin typeface="Cambria Math" panose="02040503050406030204" pitchFamily="18" charset="0"/>
                        </a:rPr>
                        <m:t>𝑑𝑜𝑡</m:t>
                      </m:r>
                    </m:oMath>
                  </m:oMathPara>
                </a14:m>
                <a:endParaRPr lang="ko-KR" alt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4BE06C-7A7F-4227-9363-C454D1BA5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2352" y="3956831"/>
                <a:ext cx="720080" cy="646331"/>
              </a:xfrm>
              <a:prstGeom prst="rect">
                <a:avLst/>
              </a:prstGeom>
              <a:blipFill>
                <a:blip r:embed="rId3"/>
                <a:stretch>
                  <a:fillRect r="-76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0AC1BB7F-6A23-4C1B-A0C1-638B539B5401}"/>
              </a:ext>
            </a:extLst>
          </p:cNvPr>
          <p:cNvSpPr txBox="1"/>
          <p:nvPr/>
        </p:nvSpPr>
        <p:spPr>
          <a:xfrm>
            <a:off x="5274705" y="3956830"/>
            <a:ext cx="552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600" b="0" i="1">
                <a:latin typeface="Cambria Math" panose="02040503050406030204" pitchFamily="18" charset="0"/>
              </a:defRPr>
            </a:lvl1pPr>
          </a:lstStyle>
          <a:p>
            <a:r>
              <a:rPr lang="en-US" altLang="ko-KR" dirty="0"/>
              <a:t>+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E5CFEF-F55D-4E25-92CE-108D69D7AE46}"/>
              </a:ext>
            </a:extLst>
          </p:cNvPr>
          <p:cNvCxnSpPr>
            <a:endCxn id="21" idx="4"/>
          </p:cNvCxnSpPr>
          <p:nvPr/>
        </p:nvCxnSpPr>
        <p:spPr bwMode="auto">
          <a:xfrm flipV="1">
            <a:off x="2640999" y="4797152"/>
            <a:ext cx="2924684" cy="108012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E560D3-A719-4EEB-98ED-A550C3842D12}"/>
              </a:ext>
            </a:extLst>
          </p:cNvPr>
          <p:cNvCxnSpPr>
            <a:endCxn id="6" idx="1"/>
          </p:cNvCxnSpPr>
          <p:nvPr/>
        </p:nvCxnSpPr>
        <p:spPr bwMode="auto">
          <a:xfrm>
            <a:off x="1999084" y="3392997"/>
            <a:ext cx="784168" cy="6051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1B4AA4-ADF4-4988-83F4-8BA8F86E6129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999084" y="4660063"/>
            <a:ext cx="784168" cy="6771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/>
              <p:nvPr/>
            </p:nvSpPr>
            <p:spPr>
              <a:xfrm>
                <a:off x="2190607" y="3350717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607" y="3350717"/>
                <a:ext cx="241925" cy="307777"/>
              </a:xfrm>
              <a:prstGeom prst="rect">
                <a:avLst/>
              </a:prstGeom>
              <a:blipFill>
                <a:blip r:embed="rId4"/>
                <a:stretch>
                  <a:fillRect l="-20000" r="-2000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/>
              <p:nvPr/>
            </p:nvSpPr>
            <p:spPr>
              <a:xfrm>
                <a:off x="2199079" y="4560718"/>
                <a:ext cx="3241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9079" y="4560718"/>
                <a:ext cx="324191" cy="307777"/>
              </a:xfrm>
              <a:prstGeom prst="rect">
                <a:avLst/>
              </a:prstGeom>
              <a:blipFill>
                <a:blip r:embed="rId5"/>
                <a:stretch>
                  <a:fillRect l="-16981" r="-13208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/>
              <p:nvPr/>
            </p:nvSpPr>
            <p:spPr>
              <a:xfrm>
                <a:off x="3791549" y="5445224"/>
                <a:ext cx="2457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549" y="5445224"/>
                <a:ext cx="245708" cy="307777"/>
              </a:xfrm>
              <a:prstGeom prst="rect">
                <a:avLst/>
              </a:prstGeom>
              <a:blipFill>
                <a:blip r:embed="rId6"/>
                <a:stretch>
                  <a:fillRect l="-22500" r="-2000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/>
              <p:nvPr/>
            </p:nvSpPr>
            <p:spPr>
              <a:xfrm>
                <a:off x="6566666" y="3941186"/>
                <a:ext cx="249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666" y="3941186"/>
                <a:ext cx="249940" cy="307777"/>
              </a:xfrm>
              <a:prstGeom prst="rect">
                <a:avLst/>
              </a:prstGeom>
              <a:blipFill>
                <a:blip r:embed="rId7"/>
                <a:stretch>
                  <a:fillRect l="-19512" r="-19512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00459B-C624-48B9-BD52-E990903D5888}"/>
              </a:ext>
            </a:extLst>
          </p:cNvPr>
          <p:cNvSpPr txBox="1"/>
          <p:nvPr/>
        </p:nvSpPr>
        <p:spPr>
          <a:xfrm>
            <a:off x="2136943" y="306408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E8C76-779E-458F-B5CA-ECAC4CE6453F}"/>
              </a:ext>
            </a:extLst>
          </p:cNvPr>
          <p:cNvSpPr txBox="1"/>
          <p:nvPr/>
        </p:nvSpPr>
        <p:spPr>
          <a:xfrm>
            <a:off x="2088185" y="430261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/>
              <p:nvPr/>
            </p:nvSpPr>
            <p:spPr>
              <a:xfrm>
                <a:off x="3866210" y="3918359"/>
                <a:ext cx="7041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210" y="3918359"/>
                <a:ext cx="704103" cy="307777"/>
              </a:xfrm>
              <a:prstGeom prst="rect">
                <a:avLst/>
              </a:prstGeom>
              <a:blipFill>
                <a:blip r:embed="rId8"/>
                <a:stretch>
                  <a:fillRect l="-6897" r="-6034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998D111-2DFC-4F02-AB3F-01D72673EE00}"/>
              </a:ext>
            </a:extLst>
          </p:cNvPr>
          <p:cNvSpPr txBox="1"/>
          <p:nvPr/>
        </p:nvSpPr>
        <p:spPr>
          <a:xfrm>
            <a:off x="4051518" y="361058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6091B-C7CC-44BF-B869-B027E8F9EE55}"/>
              </a:ext>
            </a:extLst>
          </p:cNvPr>
          <p:cNvSpPr txBox="1"/>
          <p:nvPr/>
        </p:nvSpPr>
        <p:spPr>
          <a:xfrm>
            <a:off x="6471502" y="3580071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1B701D-3E27-4C86-B124-0EA548CCBC2F}"/>
              </a:ext>
            </a:extLst>
          </p:cNvPr>
          <p:cNvSpPr txBox="1"/>
          <p:nvPr/>
        </p:nvSpPr>
        <p:spPr>
          <a:xfrm>
            <a:off x="3727482" y="515733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5048622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Affine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14E4F90-C3AF-46C5-8D99-38401662321B}"/>
              </a:ext>
            </a:extLst>
          </p:cNvPr>
          <p:cNvSpPr/>
          <p:nvPr/>
        </p:nvSpPr>
        <p:spPr bwMode="auto">
          <a:xfrm>
            <a:off x="1704895" y="2569784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B909E2F-B6B7-444A-B108-D9F34EADCD18}"/>
              </a:ext>
            </a:extLst>
          </p:cNvPr>
          <p:cNvSpPr/>
          <p:nvPr/>
        </p:nvSpPr>
        <p:spPr bwMode="auto">
          <a:xfrm>
            <a:off x="4143896" y="2569784"/>
            <a:ext cx="971365" cy="93610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59FC04B-9BC3-48E2-B9D0-A7541D44D5BD}"/>
              </a:ext>
            </a:extLst>
          </p:cNvPr>
          <p:cNvCxnSpPr>
            <a:stCxn id="6" idx="6"/>
            <a:endCxn id="21" idx="2"/>
          </p:cNvCxnSpPr>
          <p:nvPr/>
        </p:nvCxnSpPr>
        <p:spPr bwMode="auto">
          <a:xfrm>
            <a:off x="2676260" y="3037836"/>
            <a:ext cx="146763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34553-F8B2-4CAD-B528-21BBC5176BD0}"/>
              </a:ext>
            </a:extLst>
          </p:cNvPr>
          <p:cNvCxnSpPr>
            <a:stCxn id="21" idx="6"/>
          </p:cNvCxnSpPr>
          <p:nvPr/>
        </p:nvCxnSpPr>
        <p:spPr bwMode="auto">
          <a:xfrm>
            <a:off x="5115261" y="3037836"/>
            <a:ext cx="1276311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B4BE06C-7A7F-4227-9363-C454D1BA5169}"/>
              </a:ext>
            </a:extLst>
          </p:cNvPr>
          <p:cNvSpPr txBox="1"/>
          <p:nvPr/>
        </p:nvSpPr>
        <p:spPr>
          <a:xfrm>
            <a:off x="1927076" y="2837781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dot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C1BB7F-6A23-4C1B-A0C1-638B539B5401}"/>
              </a:ext>
            </a:extLst>
          </p:cNvPr>
          <p:cNvSpPr txBox="1"/>
          <p:nvPr/>
        </p:nvSpPr>
        <p:spPr>
          <a:xfrm>
            <a:off x="4397742" y="2837781"/>
            <a:ext cx="552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44E5CFEF-F55D-4E25-92CE-108D69D7AE46}"/>
              </a:ext>
            </a:extLst>
          </p:cNvPr>
          <p:cNvCxnSpPr>
            <a:endCxn id="21" idx="4"/>
          </p:cNvCxnSpPr>
          <p:nvPr/>
        </p:nvCxnSpPr>
        <p:spPr bwMode="auto">
          <a:xfrm flipV="1">
            <a:off x="1704895" y="3505888"/>
            <a:ext cx="2924684" cy="108012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FE560D3-A719-4EEB-98ED-A550C3842D12}"/>
              </a:ext>
            </a:extLst>
          </p:cNvPr>
          <p:cNvCxnSpPr>
            <a:endCxn id="6" idx="1"/>
          </p:cNvCxnSpPr>
          <p:nvPr/>
        </p:nvCxnSpPr>
        <p:spPr bwMode="auto">
          <a:xfrm>
            <a:off x="1062980" y="2101733"/>
            <a:ext cx="784168" cy="6051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A01B4AA4-ADF4-4988-83F4-8BA8F86E6129}"/>
              </a:ext>
            </a:extLst>
          </p:cNvPr>
          <p:cNvCxnSpPr>
            <a:endCxn id="6" idx="3"/>
          </p:cNvCxnSpPr>
          <p:nvPr/>
        </p:nvCxnSpPr>
        <p:spPr bwMode="auto">
          <a:xfrm flipV="1">
            <a:off x="1062980" y="3368799"/>
            <a:ext cx="784168" cy="67714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/>
              <p:nvPr/>
            </p:nvSpPr>
            <p:spPr>
              <a:xfrm>
                <a:off x="1254503" y="2059453"/>
                <a:ext cx="24192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2C4E0FD-BDB1-41C4-93CC-8608D4566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503" y="2059453"/>
                <a:ext cx="241925" cy="307777"/>
              </a:xfrm>
              <a:prstGeom prst="rect">
                <a:avLst/>
              </a:prstGeom>
              <a:blipFill>
                <a:blip r:embed="rId2"/>
                <a:stretch>
                  <a:fillRect l="-23077" r="-20513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/>
              <p:nvPr/>
            </p:nvSpPr>
            <p:spPr>
              <a:xfrm>
                <a:off x="1262975" y="3269454"/>
                <a:ext cx="3241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3390028-EC31-4BA7-B971-6D96279DF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975" y="3269454"/>
                <a:ext cx="324191" cy="307777"/>
              </a:xfrm>
              <a:prstGeom prst="rect">
                <a:avLst/>
              </a:prstGeom>
              <a:blipFill>
                <a:blip r:embed="rId3"/>
                <a:stretch>
                  <a:fillRect l="-15094" r="-15094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/>
              <p:nvPr/>
            </p:nvSpPr>
            <p:spPr>
              <a:xfrm>
                <a:off x="2855445" y="4153960"/>
                <a:ext cx="24570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C0F51C8-BC48-41E2-8292-F3DF591F4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45" y="4153960"/>
                <a:ext cx="245708" cy="307777"/>
              </a:xfrm>
              <a:prstGeom prst="rect">
                <a:avLst/>
              </a:prstGeom>
              <a:blipFill>
                <a:blip r:embed="rId4"/>
                <a:stretch>
                  <a:fillRect l="-19512" r="-19512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/>
              <p:nvPr/>
            </p:nvSpPr>
            <p:spPr>
              <a:xfrm>
                <a:off x="5630562" y="2649922"/>
                <a:ext cx="24994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54B24A73-33CF-4A0C-A43D-A7303276D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562" y="2649922"/>
                <a:ext cx="249940" cy="307777"/>
              </a:xfrm>
              <a:prstGeom prst="rect">
                <a:avLst/>
              </a:prstGeom>
              <a:blipFill>
                <a:blip r:embed="rId5"/>
                <a:stretch>
                  <a:fillRect l="-21951" r="-17073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7F00459B-C624-48B9-BD52-E990903D5888}"/>
              </a:ext>
            </a:extLst>
          </p:cNvPr>
          <p:cNvSpPr txBox="1"/>
          <p:nvPr/>
        </p:nvSpPr>
        <p:spPr>
          <a:xfrm>
            <a:off x="1200838" y="1772816"/>
            <a:ext cx="646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(N,2)</a:t>
            </a:r>
            <a:endParaRPr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4E8C76-779E-458F-B5CA-ECAC4CE6453F}"/>
              </a:ext>
            </a:extLst>
          </p:cNvPr>
          <p:cNvSpPr txBox="1"/>
          <p:nvPr/>
        </p:nvSpPr>
        <p:spPr>
          <a:xfrm>
            <a:off x="1152081" y="301134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(2,3)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/>
              <p:nvPr/>
            </p:nvSpPr>
            <p:spPr>
              <a:xfrm>
                <a:off x="2930106" y="2627095"/>
                <a:ext cx="7041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●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CC9F25A-22D1-4398-94E1-C44B324BD7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0106" y="2627095"/>
                <a:ext cx="704103" cy="307777"/>
              </a:xfrm>
              <a:prstGeom prst="rect">
                <a:avLst/>
              </a:prstGeom>
              <a:blipFill>
                <a:blip r:embed="rId6"/>
                <a:stretch>
                  <a:fillRect l="-7826" r="-6087" b="-1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0998D111-2DFC-4F02-AB3F-01D72673EE00}"/>
              </a:ext>
            </a:extLst>
          </p:cNvPr>
          <p:cNvSpPr txBox="1"/>
          <p:nvPr/>
        </p:nvSpPr>
        <p:spPr>
          <a:xfrm>
            <a:off x="3115414" y="2319318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(N,3)</a:t>
            </a:r>
            <a:endParaRPr lang="ko-KR" altLang="en-US" sz="1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E86091B-C7CC-44BF-B869-B027E8F9EE55}"/>
              </a:ext>
            </a:extLst>
          </p:cNvPr>
          <p:cNvSpPr txBox="1"/>
          <p:nvPr/>
        </p:nvSpPr>
        <p:spPr>
          <a:xfrm>
            <a:off x="5535398" y="2288807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(N,3)</a:t>
            </a:r>
            <a:endParaRPr lang="ko-KR" altLang="en-US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1B701D-3E27-4C86-B124-0EA548CCBC2F}"/>
              </a:ext>
            </a:extLst>
          </p:cNvPr>
          <p:cNvSpPr txBox="1"/>
          <p:nvPr/>
        </p:nvSpPr>
        <p:spPr>
          <a:xfrm>
            <a:off x="2791378" y="3866073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(3,)</a:t>
            </a:r>
            <a:endParaRPr lang="ko-KR" altLang="en-US" sz="1400" dirty="0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EF24919F-FFFE-4F06-93AB-3E7A07BCFB90}"/>
              </a:ext>
            </a:extLst>
          </p:cNvPr>
          <p:cNvCxnSpPr>
            <a:endCxn id="21" idx="5"/>
          </p:cNvCxnSpPr>
          <p:nvPr/>
        </p:nvCxnSpPr>
        <p:spPr bwMode="auto">
          <a:xfrm flipH="1">
            <a:off x="4973008" y="3368799"/>
            <a:ext cx="141856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61EE6BB-FB59-4FA1-9172-D64D631747C0}"/>
              </a:ext>
            </a:extLst>
          </p:cNvPr>
          <p:cNvCxnSpPr/>
          <p:nvPr/>
        </p:nvCxnSpPr>
        <p:spPr bwMode="auto">
          <a:xfrm flipH="1">
            <a:off x="2647156" y="3356830"/>
            <a:ext cx="1418564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A9AE28-D5F3-404C-A004-181C49B3F063}"/>
              </a:ext>
            </a:extLst>
          </p:cNvPr>
          <p:cNvCxnSpPr/>
          <p:nvPr/>
        </p:nvCxnSpPr>
        <p:spPr bwMode="auto">
          <a:xfrm flipH="1" flipV="1">
            <a:off x="918964" y="2288807"/>
            <a:ext cx="785932" cy="548974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E846B08-D3C8-4182-888A-149D4A24B975}"/>
              </a:ext>
            </a:extLst>
          </p:cNvPr>
          <p:cNvCxnSpPr/>
          <p:nvPr/>
        </p:nvCxnSpPr>
        <p:spPr bwMode="auto">
          <a:xfrm flipH="1">
            <a:off x="1189594" y="3499707"/>
            <a:ext cx="881499" cy="75552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688C4B4-86BF-43F1-935F-991433C223EF}"/>
              </a:ext>
            </a:extLst>
          </p:cNvPr>
          <p:cNvCxnSpPr>
            <a:stCxn id="21" idx="5"/>
          </p:cNvCxnSpPr>
          <p:nvPr/>
        </p:nvCxnSpPr>
        <p:spPr bwMode="auto">
          <a:xfrm rot="5400000">
            <a:off x="2561953" y="2607000"/>
            <a:ext cx="1649257" cy="3172855"/>
          </a:xfrm>
          <a:prstGeom prst="bentConnector2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6376D-7C36-4A52-A4DD-B3785D981754}"/>
                  </a:ext>
                </a:extLst>
              </p:cNvPr>
              <p:cNvSpPr txBox="1"/>
              <p:nvPr/>
            </p:nvSpPr>
            <p:spPr>
              <a:xfrm>
                <a:off x="5698196" y="3487747"/>
                <a:ext cx="39901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4B6376D-7C36-4A52-A4DD-B3785D981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196" y="3487747"/>
                <a:ext cx="399019" cy="58445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1C92F6ED-2179-44FE-B42F-552E63D5D2D3}"/>
              </a:ext>
            </a:extLst>
          </p:cNvPr>
          <p:cNvSpPr txBox="1"/>
          <p:nvPr/>
        </p:nvSpPr>
        <p:spPr>
          <a:xfrm>
            <a:off x="5630562" y="4153959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(N,3)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8868EF-EF59-4856-8E71-E941531C6845}"/>
                  </a:ext>
                </a:extLst>
              </p:cNvPr>
              <p:cNvSpPr txBox="1"/>
              <p:nvPr/>
            </p:nvSpPr>
            <p:spPr>
              <a:xfrm>
                <a:off x="3416944" y="3407534"/>
                <a:ext cx="39901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98868EF-EF59-4856-8E71-E941531C6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944" y="3407534"/>
                <a:ext cx="399019" cy="58445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E7FB62E-3E3C-4D72-884D-6E3DA8A83032}"/>
              </a:ext>
            </a:extLst>
          </p:cNvPr>
          <p:cNvSpPr txBox="1"/>
          <p:nvPr/>
        </p:nvSpPr>
        <p:spPr>
          <a:xfrm>
            <a:off x="3349310" y="4073746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(N,3)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ABEB084-CCC1-4FD0-AB53-1CF1DC29AEF8}"/>
              </a:ext>
            </a:extLst>
          </p:cNvPr>
          <p:cNvSpPr/>
          <p:nvPr/>
        </p:nvSpPr>
        <p:spPr bwMode="auto">
          <a:xfrm>
            <a:off x="918964" y="2596584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4272AD34-4216-452C-827F-8536582F0710}"/>
              </a:ext>
            </a:extLst>
          </p:cNvPr>
          <p:cNvSpPr/>
          <p:nvPr/>
        </p:nvSpPr>
        <p:spPr bwMode="auto">
          <a:xfrm>
            <a:off x="1289204" y="4201928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11CC4529-AA2F-49A6-A67D-6C03080D1A43}"/>
              </a:ext>
            </a:extLst>
          </p:cNvPr>
          <p:cNvSpPr/>
          <p:nvPr/>
        </p:nvSpPr>
        <p:spPr bwMode="auto">
          <a:xfrm>
            <a:off x="2119346" y="5087181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3D255C2C-24E2-4CA1-9143-34923F0430EB}"/>
              </a:ext>
            </a:extLst>
          </p:cNvPr>
          <p:cNvSpPr/>
          <p:nvPr/>
        </p:nvSpPr>
        <p:spPr bwMode="auto">
          <a:xfrm>
            <a:off x="7074358" y="2541384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5EAF9B-3198-4D1A-83CE-66CB05207CE0}"/>
                  </a:ext>
                </a:extLst>
              </p:cNvPr>
              <p:cNvSpPr txBox="1"/>
              <p:nvPr/>
            </p:nvSpPr>
            <p:spPr>
              <a:xfrm>
                <a:off x="7722430" y="2348880"/>
                <a:ext cx="1621470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55EAF9B-3198-4D1A-83CE-66CB05207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2430" y="2348880"/>
                <a:ext cx="1621470" cy="58445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타원 50">
            <a:extLst>
              <a:ext uri="{FF2B5EF4-FFF2-40B4-BE49-F238E27FC236}">
                <a16:creationId xmlns:a16="http://schemas.microsoft.com/office/drawing/2014/main" id="{8E608E01-206B-4162-BD89-5CA4C44E70D9}"/>
              </a:ext>
            </a:extLst>
          </p:cNvPr>
          <p:cNvSpPr/>
          <p:nvPr/>
        </p:nvSpPr>
        <p:spPr bwMode="auto">
          <a:xfrm>
            <a:off x="7074358" y="3525430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C7738C-C1A1-487A-B0CA-977CE7F10F36}"/>
                  </a:ext>
                </a:extLst>
              </p:cNvPr>
              <p:cNvSpPr txBox="1"/>
              <p:nvPr/>
            </p:nvSpPr>
            <p:spPr>
              <a:xfrm>
                <a:off x="7673941" y="3371928"/>
                <a:ext cx="1648849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𝑑𝑙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𝑑𝑊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7C7738C-C1A1-487A-B0CA-977CE7F1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941" y="3371928"/>
                <a:ext cx="1648849" cy="58445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타원 53">
            <a:extLst>
              <a:ext uri="{FF2B5EF4-FFF2-40B4-BE49-F238E27FC236}">
                <a16:creationId xmlns:a16="http://schemas.microsoft.com/office/drawing/2014/main" id="{06C4B99D-B49E-4BD0-BD0E-EE7342C9E36A}"/>
              </a:ext>
            </a:extLst>
          </p:cNvPr>
          <p:cNvSpPr/>
          <p:nvPr/>
        </p:nvSpPr>
        <p:spPr bwMode="auto">
          <a:xfrm>
            <a:off x="7074357" y="4461736"/>
            <a:ext cx="335539" cy="307777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C76F00-018E-467B-86B9-A6EBEDB72BFB}"/>
                  </a:ext>
                </a:extLst>
              </p:cNvPr>
              <p:cNvSpPr txBox="1"/>
              <p:nvPr/>
            </p:nvSpPr>
            <p:spPr>
              <a:xfrm>
                <a:off x="7684154" y="4293780"/>
                <a:ext cx="1058110" cy="5844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𝑑𝑂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3C76F00-018E-467B-86B9-A6EBEDB72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4154" y="4293780"/>
                <a:ext cx="1058110" cy="58445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339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Back Propagation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75FEE78-F13F-4ED3-8878-A3199E42772D}"/>
              </a:ext>
            </a:extLst>
          </p:cNvPr>
          <p:cNvSpPr/>
          <p:nvPr/>
        </p:nvSpPr>
        <p:spPr bwMode="auto">
          <a:xfrm>
            <a:off x="1351012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pic>
        <p:nvPicPr>
          <p:cNvPr id="52" name="그림 4">
            <a:extLst>
              <a:ext uri="{FF2B5EF4-FFF2-40B4-BE49-F238E27FC236}">
                <a16:creationId xmlns:a16="http://schemas.microsoft.com/office/drawing/2014/main" id="{4797B9AE-E8A9-472E-B1D6-4E1B9ECED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4" y="3187253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B66276-86F2-4E90-B3AF-452C7A16FBA9}"/>
              </a:ext>
            </a:extLst>
          </p:cNvPr>
          <p:cNvSpPr txBox="1"/>
          <p:nvPr/>
        </p:nvSpPr>
        <p:spPr>
          <a:xfrm>
            <a:off x="1351012" y="329487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F7C4DB5-21BA-4BC8-9A86-154E6A67B3B5}"/>
              </a:ext>
            </a:extLst>
          </p:cNvPr>
          <p:cNvCxnSpPr>
            <a:stCxn id="52" idx="3"/>
          </p:cNvCxnSpPr>
          <p:nvPr/>
        </p:nvCxnSpPr>
        <p:spPr bwMode="auto">
          <a:xfrm flipV="1">
            <a:off x="1046609" y="2780928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59266CC-7805-4D68-A31A-6174493108B9}"/>
              </a:ext>
            </a:extLst>
          </p:cNvPr>
          <p:cNvCxnSpPr>
            <a:stCxn id="52" idx="3"/>
          </p:cNvCxnSpPr>
          <p:nvPr/>
        </p:nvCxnSpPr>
        <p:spPr bwMode="auto">
          <a:xfrm flipV="1">
            <a:off x="1046609" y="3172906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C3C1ADCB-91A7-4AE1-8AD4-0B9763E4EEAA}"/>
              </a:ext>
            </a:extLst>
          </p:cNvPr>
          <p:cNvCxnSpPr>
            <a:stCxn id="52" idx="3"/>
          </p:cNvCxnSpPr>
          <p:nvPr/>
        </p:nvCxnSpPr>
        <p:spPr bwMode="auto">
          <a:xfrm>
            <a:off x="1046609" y="3573016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5638388C-1584-4FEA-B0E8-00F435D917B1}"/>
              </a:ext>
            </a:extLst>
          </p:cNvPr>
          <p:cNvCxnSpPr>
            <a:stCxn id="52" idx="3"/>
          </p:cNvCxnSpPr>
          <p:nvPr/>
        </p:nvCxnSpPr>
        <p:spPr bwMode="auto">
          <a:xfrm>
            <a:off x="1046609" y="3573016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585ACC8-EA25-494B-9B5A-9E1A9E609A02}"/>
              </a:ext>
            </a:extLst>
          </p:cNvPr>
          <p:cNvSpPr/>
          <p:nvPr/>
        </p:nvSpPr>
        <p:spPr bwMode="auto">
          <a:xfrm>
            <a:off x="2434151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EED8879-1C35-4CE2-AAA6-790D5DD934F9}"/>
              </a:ext>
            </a:extLst>
          </p:cNvPr>
          <p:cNvSpPr txBox="1"/>
          <p:nvPr/>
        </p:nvSpPr>
        <p:spPr>
          <a:xfrm>
            <a:off x="2431132" y="2988239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Activation</a:t>
            </a:r>
            <a:r>
              <a:rPr lang="en-US" altLang="ko-KR" dirty="0"/>
              <a:t>(</a:t>
            </a:r>
            <a:r>
              <a:rPr lang="en-US" altLang="ko-KR" sz="1000" dirty="0"/>
              <a:t>Sigmoid, 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, tanh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0089CE47-A2BC-423E-9486-BBF4F41444A8}"/>
              </a:ext>
            </a:extLst>
          </p:cNvPr>
          <p:cNvCxnSpPr/>
          <p:nvPr/>
        </p:nvCxnSpPr>
        <p:spPr bwMode="auto">
          <a:xfrm>
            <a:off x="2143100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68D997D-0707-445E-972F-B38978E555C2}"/>
              </a:ext>
            </a:extLst>
          </p:cNvPr>
          <p:cNvCxnSpPr/>
          <p:nvPr/>
        </p:nvCxnSpPr>
        <p:spPr bwMode="auto">
          <a:xfrm>
            <a:off x="2143100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C041E95E-FC8C-43EF-BE8C-9A6D0270D470}"/>
              </a:ext>
            </a:extLst>
          </p:cNvPr>
          <p:cNvCxnSpPr/>
          <p:nvPr/>
        </p:nvCxnSpPr>
        <p:spPr bwMode="auto">
          <a:xfrm>
            <a:off x="2143100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8237B3B6-CEBE-44E8-B561-3487C3DC18F8}"/>
              </a:ext>
            </a:extLst>
          </p:cNvPr>
          <p:cNvCxnSpPr/>
          <p:nvPr/>
        </p:nvCxnSpPr>
        <p:spPr bwMode="auto">
          <a:xfrm>
            <a:off x="2143100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FBAB3289-1F7E-44A6-BB34-AD2130405A0A}"/>
              </a:ext>
            </a:extLst>
          </p:cNvPr>
          <p:cNvCxnSpPr/>
          <p:nvPr/>
        </p:nvCxnSpPr>
        <p:spPr bwMode="auto">
          <a:xfrm>
            <a:off x="2143100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F7C3B48F-E7AA-4D72-ACA4-0269545C39DA}"/>
              </a:ext>
            </a:extLst>
          </p:cNvPr>
          <p:cNvCxnSpPr/>
          <p:nvPr/>
        </p:nvCxnSpPr>
        <p:spPr bwMode="auto">
          <a:xfrm>
            <a:off x="2143100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7E16E6D2-6031-49FB-B56B-FD7F6AB5D7F7}"/>
              </a:ext>
            </a:extLst>
          </p:cNvPr>
          <p:cNvSpPr/>
          <p:nvPr/>
        </p:nvSpPr>
        <p:spPr bwMode="auto">
          <a:xfrm>
            <a:off x="3674658" y="2213290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76535E3-9F4C-4A17-ACB4-6732C26A75EB}"/>
              </a:ext>
            </a:extLst>
          </p:cNvPr>
          <p:cNvSpPr txBox="1"/>
          <p:nvPr/>
        </p:nvSpPr>
        <p:spPr>
          <a:xfrm>
            <a:off x="3674658" y="330330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B45A0EB4-9826-493E-BDDA-C9B7D11233E7}"/>
              </a:ext>
            </a:extLst>
          </p:cNvPr>
          <p:cNvCxnSpPr/>
          <p:nvPr/>
        </p:nvCxnSpPr>
        <p:spPr bwMode="auto">
          <a:xfrm flipV="1">
            <a:off x="3370255" y="2789354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F512F1AE-73A5-436B-B8E1-00676BB23F06}"/>
              </a:ext>
            </a:extLst>
          </p:cNvPr>
          <p:cNvCxnSpPr/>
          <p:nvPr/>
        </p:nvCxnSpPr>
        <p:spPr bwMode="auto">
          <a:xfrm flipV="1">
            <a:off x="3370255" y="3181332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15214A46-6C42-49AF-A0BB-90A0274BCDEB}"/>
              </a:ext>
            </a:extLst>
          </p:cNvPr>
          <p:cNvCxnSpPr/>
          <p:nvPr/>
        </p:nvCxnSpPr>
        <p:spPr bwMode="auto">
          <a:xfrm>
            <a:off x="3370255" y="3581442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BFD7B15-43E1-4D2A-95A6-6A32B33D29D2}"/>
              </a:ext>
            </a:extLst>
          </p:cNvPr>
          <p:cNvCxnSpPr/>
          <p:nvPr/>
        </p:nvCxnSpPr>
        <p:spPr bwMode="auto">
          <a:xfrm>
            <a:off x="3370255" y="3581442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27E2CC7-60AB-4BC8-B5D2-05FABFC7BF53}"/>
              </a:ext>
            </a:extLst>
          </p:cNvPr>
          <p:cNvSpPr/>
          <p:nvPr/>
        </p:nvSpPr>
        <p:spPr bwMode="auto">
          <a:xfrm>
            <a:off x="4738407" y="2213290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4505BE1-EB0E-457F-BB08-3DD0C1B4CCF3}"/>
              </a:ext>
            </a:extLst>
          </p:cNvPr>
          <p:cNvSpPr txBox="1"/>
          <p:nvPr/>
        </p:nvSpPr>
        <p:spPr>
          <a:xfrm>
            <a:off x="4735388" y="2996665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Activation</a:t>
            </a:r>
            <a:r>
              <a:rPr lang="en-US" altLang="ko-KR" dirty="0"/>
              <a:t>(</a:t>
            </a:r>
            <a:r>
              <a:rPr lang="en-US" altLang="ko-KR" sz="1000" dirty="0"/>
              <a:t>Sigmoid, 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, tanh</a:t>
            </a:r>
            <a:r>
              <a:rPr lang="en-US" altLang="ko-KR" dirty="0"/>
              <a:t>) </a:t>
            </a:r>
            <a:endParaRPr lang="ko-KR" altLang="en-US" dirty="0"/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999DC94E-354F-49E5-9D35-CD7BD085FAE5}"/>
              </a:ext>
            </a:extLst>
          </p:cNvPr>
          <p:cNvCxnSpPr/>
          <p:nvPr/>
        </p:nvCxnSpPr>
        <p:spPr bwMode="auto">
          <a:xfrm>
            <a:off x="4502586" y="250132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6F13336F-85B4-435F-9D82-BEC238945C80}"/>
              </a:ext>
            </a:extLst>
          </p:cNvPr>
          <p:cNvCxnSpPr/>
          <p:nvPr/>
        </p:nvCxnSpPr>
        <p:spPr bwMode="auto">
          <a:xfrm>
            <a:off x="4502586" y="271734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C2B93CF4-548A-41FD-BF1F-702EC8C02C81}"/>
              </a:ext>
            </a:extLst>
          </p:cNvPr>
          <p:cNvCxnSpPr/>
          <p:nvPr/>
        </p:nvCxnSpPr>
        <p:spPr bwMode="auto">
          <a:xfrm>
            <a:off x="4502586" y="293337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4892B883-3E5B-46C8-820D-EBD02076289C}"/>
              </a:ext>
            </a:extLst>
          </p:cNvPr>
          <p:cNvCxnSpPr/>
          <p:nvPr/>
        </p:nvCxnSpPr>
        <p:spPr bwMode="auto">
          <a:xfrm>
            <a:off x="4502586" y="4085498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8DE891D1-D380-4A89-8F2A-2DBA2DC93442}"/>
              </a:ext>
            </a:extLst>
          </p:cNvPr>
          <p:cNvCxnSpPr/>
          <p:nvPr/>
        </p:nvCxnSpPr>
        <p:spPr bwMode="auto">
          <a:xfrm>
            <a:off x="4502586" y="437353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ADD3A19B-68D7-4CC5-AB49-6F2A5BE8688E}"/>
              </a:ext>
            </a:extLst>
          </p:cNvPr>
          <p:cNvCxnSpPr/>
          <p:nvPr/>
        </p:nvCxnSpPr>
        <p:spPr bwMode="auto">
          <a:xfrm>
            <a:off x="4502586" y="473357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559690C2-7F67-49E4-B08E-EB092A7269A3}"/>
              </a:ext>
            </a:extLst>
          </p:cNvPr>
          <p:cNvSpPr/>
          <p:nvPr/>
        </p:nvSpPr>
        <p:spPr bwMode="auto">
          <a:xfrm>
            <a:off x="5978914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F17E5D6-44FD-409E-BB91-77D532B43B7B}"/>
              </a:ext>
            </a:extLst>
          </p:cNvPr>
          <p:cNvSpPr txBox="1"/>
          <p:nvPr/>
        </p:nvSpPr>
        <p:spPr>
          <a:xfrm>
            <a:off x="5978914" y="329487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1AD9C3-51F4-4D8F-BC20-C98D5BC12232}"/>
              </a:ext>
            </a:extLst>
          </p:cNvPr>
          <p:cNvCxnSpPr/>
          <p:nvPr/>
        </p:nvCxnSpPr>
        <p:spPr bwMode="auto">
          <a:xfrm flipV="1">
            <a:off x="5674511" y="2780928"/>
            <a:ext cx="304403" cy="79208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C0F257A-3B34-4272-87C3-7A05D3A5739C}"/>
              </a:ext>
            </a:extLst>
          </p:cNvPr>
          <p:cNvCxnSpPr/>
          <p:nvPr/>
        </p:nvCxnSpPr>
        <p:spPr bwMode="auto">
          <a:xfrm flipV="1">
            <a:off x="5674511" y="3172906"/>
            <a:ext cx="304403" cy="40011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7D4F21CB-D37D-4C98-8F50-75FE3F10401C}"/>
              </a:ext>
            </a:extLst>
          </p:cNvPr>
          <p:cNvCxnSpPr/>
          <p:nvPr/>
        </p:nvCxnSpPr>
        <p:spPr bwMode="auto">
          <a:xfrm>
            <a:off x="5674511" y="3573016"/>
            <a:ext cx="304403" cy="416189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477EABA-A3F3-4296-AE6D-6152FA0409E5}"/>
              </a:ext>
            </a:extLst>
          </p:cNvPr>
          <p:cNvCxnSpPr/>
          <p:nvPr/>
        </p:nvCxnSpPr>
        <p:spPr bwMode="auto">
          <a:xfrm>
            <a:off x="5674511" y="3573016"/>
            <a:ext cx="304403" cy="63592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1AD3F608-117F-4535-82CD-00FDC58F2482}"/>
              </a:ext>
            </a:extLst>
          </p:cNvPr>
          <p:cNvSpPr/>
          <p:nvPr/>
        </p:nvSpPr>
        <p:spPr bwMode="auto">
          <a:xfrm>
            <a:off x="7059441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82A5CA6-9CF3-4DED-A496-CE3CB1DA20A7}"/>
              </a:ext>
            </a:extLst>
          </p:cNvPr>
          <p:cNvSpPr txBox="1"/>
          <p:nvPr/>
        </p:nvSpPr>
        <p:spPr>
          <a:xfrm>
            <a:off x="7059441" y="3361795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Softmax</a:t>
            </a:r>
            <a:endParaRPr lang="ko-KR" altLang="en-US" sz="1600" dirty="0"/>
          </a:p>
        </p:txBody>
      </p: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2F7B5C85-94F5-4371-9FBF-5C5A63C10016}"/>
              </a:ext>
            </a:extLst>
          </p:cNvPr>
          <p:cNvCxnSpPr/>
          <p:nvPr/>
        </p:nvCxnSpPr>
        <p:spPr bwMode="auto">
          <a:xfrm>
            <a:off x="6699401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1D8EB910-06DB-4C65-868B-F1A177221086}"/>
              </a:ext>
            </a:extLst>
          </p:cNvPr>
          <p:cNvCxnSpPr/>
          <p:nvPr/>
        </p:nvCxnSpPr>
        <p:spPr bwMode="auto">
          <a:xfrm>
            <a:off x="6699401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F0A0CB8C-2842-4235-8190-F50647BF6922}"/>
              </a:ext>
            </a:extLst>
          </p:cNvPr>
          <p:cNvCxnSpPr/>
          <p:nvPr/>
        </p:nvCxnSpPr>
        <p:spPr bwMode="auto">
          <a:xfrm>
            <a:off x="6699401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A9DF2384-7605-4A8C-BC68-2C6E7E2A6EF4}"/>
              </a:ext>
            </a:extLst>
          </p:cNvPr>
          <p:cNvCxnSpPr/>
          <p:nvPr/>
        </p:nvCxnSpPr>
        <p:spPr bwMode="auto">
          <a:xfrm>
            <a:off x="6699401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833ED2B-4822-41C4-A246-B36984599656}"/>
              </a:ext>
            </a:extLst>
          </p:cNvPr>
          <p:cNvCxnSpPr/>
          <p:nvPr/>
        </p:nvCxnSpPr>
        <p:spPr bwMode="auto">
          <a:xfrm>
            <a:off x="6699401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FB3A2982-72BE-4265-BD98-0FCE907A64D1}"/>
              </a:ext>
            </a:extLst>
          </p:cNvPr>
          <p:cNvCxnSpPr/>
          <p:nvPr/>
        </p:nvCxnSpPr>
        <p:spPr bwMode="auto">
          <a:xfrm>
            <a:off x="6699401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DE55DCC8-D16C-4F98-9E90-14A31FFED6CC}"/>
              </a:ext>
            </a:extLst>
          </p:cNvPr>
          <p:cNvSpPr/>
          <p:nvPr/>
        </p:nvSpPr>
        <p:spPr bwMode="auto">
          <a:xfrm>
            <a:off x="8293277" y="2204864"/>
            <a:ext cx="936104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5AC7DA4-412C-4A15-A1FF-14FC0C0CF4E5}"/>
              </a:ext>
            </a:extLst>
          </p:cNvPr>
          <p:cNvCxnSpPr/>
          <p:nvPr/>
        </p:nvCxnSpPr>
        <p:spPr bwMode="auto">
          <a:xfrm>
            <a:off x="7903740" y="2492896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BFDCF1C4-37FE-432F-A3F8-35E027041573}"/>
              </a:ext>
            </a:extLst>
          </p:cNvPr>
          <p:cNvCxnSpPr/>
          <p:nvPr/>
        </p:nvCxnSpPr>
        <p:spPr bwMode="auto">
          <a:xfrm>
            <a:off x="7903740" y="2708920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817A0F2A-6F76-4BBB-A5E0-B75BF1C7F8C3}"/>
              </a:ext>
            </a:extLst>
          </p:cNvPr>
          <p:cNvCxnSpPr/>
          <p:nvPr/>
        </p:nvCxnSpPr>
        <p:spPr bwMode="auto">
          <a:xfrm>
            <a:off x="7903740" y="29249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8" name="직선 화살표 연결선 107">
            <a:extLst>
              <a:ext uri="{FF2B5EF4-FFF2-40B4-BE49-F238E27FC236}">
                <a16:creationId xmlns:a16="http://schemas.microsoft.com/office/drawing/2014/main" id="{40B51968-F0BF-40C9-82F4-02FD94873439}"/>
              </a:ext>
            </a:extLst>
          </p:cNvPr>
          <p:cNvCxnSpPr/>
          <p:nvPr/>
        </p:nvCxnSpPr>
        <p:spPr bwMode="auto">
          <a:xfrm>
            <a:off x="7903740" y="4077072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9" name="직선 화살표 연결선 108">
            <a:extLst>
              <a:ext uri="{FF2B5EF4-FFF2-40B4-BE49-F238E27FC236}">
                <a16:creationId xmlns:a16="http://schemas.microsoft.com/office/drawing/2014/main" id="{4D7B0731-C5DD-4193-B4A8-0454270D73A6}"/>
              </a:ext>
            </a:extLst>
          </p:cNvPr>
          <p:cNvCxnSpPr/>
          <p:nvPr/>
        </p:nvCxnSpPr>
        <p:spPr bwMode="auto">
          <a:xfrm>
            <a:off x="7903740" y="436510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0" name="직선 화살표 연결선 109">
            <a:extLst>
              <a:ext uri="{FF2B5EF4-FFF2-40B4-BE49-F238E27FC236}">
                <a16:creationId xmlns:a16="http://schemas.microsoft.com/office/drawing/2014/main" id="{6FF43D45-ACCF-4F0D-9875-FBCC4691E1E4}"/>
              </a:ext>
            </a:extLst>
          </p:cNvPr>
          <p:cNvCxnSpPr/>
          <p:nvPr/>
        </p:nvCxnSpPr>
        <p:spPr bwMode="auto">
          <a:xfrm>
            <a:off x="7903740" y="4725144"/>
            <a:ext cx="50405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TextBox 110">
            <a:extLst>
              <a:ext uri="{FF2B5EF4-FFF2-40B4-BE49-F238E27FC236}">
                <a16:creationId xmlns:a16="http://schemas.microsoft.com/office/drawing/2014/main" id="{F273CDD7-40B6-4ED4-A1B9-F9B03D0E8416}"/>
              </a:ext>
            </a:extLst>
          </p:cNvPr>
          <p:cNvSpPr txBox="1"/>
          <p:nvPr/>
        </p:nvSpPr>
        <p:spPr>
          <a:xfrm>
            <a:off x="8371486" y="3372960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score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31507645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Back Propagation</a:t>
            </a:r>
            <a:endParaRPr lang="ko-KR" altLang="en-US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Softmax</a:t>
            </a:r>
            <a:r>
              <a:rPr lang="en-US" altLang="ko-KR" dirty="0"/>
              <a:t>-with-Loss </a:t>
            </a:r>
            <a:r>
              <a:rPr lang="ko-KR" altLang="en-US" dirty="0"/>
              <a:t>계층 </a:t>
            </a:r>
            <a:r>
              <a:rPr lang="ko-KR" altLang="en-US" dirty="0" err="1"/>
              <a:t>역전파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FB4F434-7AA8-4BC6-9B7E-77A4916B57FF}"/>
              </a:ext>
            </a:extLst>
          </p:cNvPr>
          <p:cNvSpPr/>
          <p:nvPr/>
        </p:nvSpPr>
        <p:spPr bwMode="auto">
          <a:xfrm>
            <a:off x="3223220" y="2509285"/>
            <a:ext cx="1224136" cy="29523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BFB27A9-C77A-42EA-9633-43BE253EE1AA}"/>
              </a:ext>
            </a:extLst>
          </p:cNvPr>
          <p:cNvSpPr/>
          <p:nvPr/>
        </p:nvSpPr>
        <p:spPr bwMode="auto">
          <a:xfrm>
            <a:off x="5959524" y="2509285"/>
            <a:ext cx="1224136" cy="29523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9B12EE7-8FCC-446C-9A2E-E59F86A3B08F}"/>
              </a:ext>
            </a:extLst>
          </p:cNvPr>
          <p:cNvCxnSpPr/>
          <p:nvPr/>
        </p:nvCxnSpPr>
        <p:spPr bwMode="auto">
          <a:xfrm>
            <a:off x="1711052" y="308534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9600F0F3-43F9-40F3-A887-5D5333299F97}"/>
              </a:ext>
            </a:extLst>
          </p:cNvPr>
          <p:cNvCxnSpPr/>
          <p:nvPr/>
        </p:nvCxnSpPr>
        <p:spPr bwMode="auto">
          <a:xfrm>
            <a:off x="1711052" y="3949445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0DBA5951-7EC8-4524-8FC8-A71AC4C3C5EB}"/>
              </a:ext>
            </a:extLst>
          </p:cNvPr>
          <p:cNvCxnSpPr/>
          <p:nvPr/>
        </p:nvCxnSpPr>
        <p:spPr bwMode="auto">
          <a:xfrm>
            <a:off x="1711052" y="495755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B6AB9504-68D7-49B4-8F14-8CE0D324A3E3}"/>
              </a:ext>
            </a:extLst>
          </p:cNvPr>
          <p:cNvCxnSpPr/>
          <p:nvPr/>
        </p:nvCxnSpPr>
        <p:spPr bwMode="auto">
          <a:xfrm>
            <a:off x="4447356" y="308534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45AFDED7-E331-45E4-83D2-603B0A20B3ED}"/>
              </a:ext>
            </a:extLst>
          </p:cNvPr>
          <p:cNvCxnSpPr/>
          <p:nvPr/>
        </p:nvCxnSpPr>
        <p:spPr bwMode="auto">
          <a:xfrm>
            <a:off x="4447356" y="3949445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8C9E9F8D-6C5E-46BE-960B-10C3843C37DD}"/>
              </a:ext>
            </a:extLst>
          </p:cNvPr>
          <p:cNvCxnSpPr/>
          <p:nvPr/>
        </p:nvCxnSpPr>
        <p:spPr bwMode="auto">
          <a:xfrm>
            <a:off x="4447356" y="495755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BD96CE9-8D11-4AC8-BAEE-5C26E0CE8BDD}"/>
              </a:ext>
            </a:extLst>
          </p:cNvPr>
          <p:cNvCxnSpPr/>
          <p:nvPr/>
        </p:nvCxnSpPr>
        <p:spPr bwMode="auto">
          <a:xfrm flipH="1">
            <a:off x="1711052" y="3301373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889F6DD4-A8EA-4346-B720-B9DA32ACDA47}"/>
              </a:ext>
            </a:extLst>
          </p:cNvPr>
          <p:cNvCxnSpPr/>
          <p:nvPr/>
        </p:nvCxnSpPr>
        <p:spPr bwMode="auto">
          <a:xfrm flipH="1">
            <a:off x="1711052" y="416546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A10DCEF3-D6BA-40C5-BF48-696A373B400A}"/>
              </a:ext>
            </a:extLst>
          </p:cNvPr>
          <p:cNvCxnSpPr/>
          <p:nvPr/>
        </p:nvCxnSpPr>
        <p:spPr bwMode="auto">
          <a:xfrm flipH="1">
            <a:off x="1711052" y="5173581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DEE7594B-3F7B-4530-9E99-769120B9ED45}"/>
              </a:ext>
            </a:extLst>
          </p:cNvPr>
          <p:cNvCxnSpPr/>
          <p:nvPr/>
        </p:nvCxnSpPr>
        <p:spPr bwMode="auto">
          <a:xfrm flipH="1">
            <a:off x="4447356" y="3301373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DF72DF9F-860C-443E-B6D9-3A6E540EF0C5}"/>
              </a:ext>
            </a:extLst>
          </p:cNvPr>
          <p:cNvCxnSpPr/>
          <p:nvPr/>
        </p:nvCxnSpPr>
        <p:spPr bwMode="auto">
          <a:xfrm flipH="1">
            <a:off x="4447356" y="4165469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2" name="직선 화살표 연결선 111">
            <a:extLst>
              <a:ext uri="{FF2B5EF4-FFF2-40B4-BE49-F238E27FC236}">
                <a16:creationId xmlns:a16="http://schemas.microsoft.com/office/drawing/2014/main" id="{F8B7725C-940F-4A35-AB03-BAB9D440DB54}"/>
              </a:ext>
            </a:extLst>
          </p:cNvPr>
          <p:cNvCxnSpPr/>
          <p:nvPr/>
        </p:nvCxnSpPr>
        <p:spPr bwMode="auto">
          <a:xfrm flipH="1">
            <a:off x="4447356" y="5173581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92C4DD30-EAD0-4649-A491-5410F0632687}"/>
              </a:ext>
            </a:extLst>
          </p:cNvPr>
          <p:cNvCxnSpPr/>
          <p:nvPr/>
        </p:nvCxnSpPr>
        <p:spPr bwMode="auto">
          <a:xfrm>
            <a:off x="7183660" y="402003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BBE30F54-4757-4027-8FB4-CA247CC62AB8}"/>
              </a:ext>
            </a:extLst>
          </p:cNvPr>
          <p:cNvCxnSpPr/>
          <p:nvPr/>
        </p:nvCxnSpPr>
        <p:spPr bwMode="auto">
          <a:xfrm flipH="1">
            <a:off x="7183660" y="4237477"/>
            <a:ext cx="1512168" cy="0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1BBA4-5BC7-4BF8-AC51-D56AB97439E0}"/>
                  </a:ext>
                </a:extLst>
              </p:cNvPr>
              <p:cNvSpPr txBox="1"/>
              <p:nvPr/>
            </p:nvSpPr>
            <p:spPr>
              <a:xfrm>
                <a:off x="7833721" y="3603540"/>
                <a:ext cx="21204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31BBA4-5BC7-4BF8-AC51-D56AB9743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721" y="3603540"/>
                <a:ext cx="212046" cy="307777"/>
              </a:xfrm>
              <a:prstGeom prst="rect">
                <a:avLst/>
              </a:prstGeom>
              <a:blipFill>
                <a:blip r:embed="rId2"/>
                <a:stretch>
                  <a:fillRect l="-22857" r="-22857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7652D80-0662-4FB0-8450-E027990B52E5}"/>
              </a:ext>
            </a:extLst>
          </p:cNvPr>
          <p:cNvSpPr txBox="1"/>
          <p:nvPr/>
        </p:nvSpPr>
        <p:spPr>
          <a:xfrm>
            <a:off x="6175548" y="3654021"/>
            <a:ext cx="93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Cross Entropy Error</a:t>
            </a:r>
            <a:endParaRPr lang="ko-KR" altLang="en-US" sz="14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D078118-5679-4BAC-96AD-9DB339A2EB68}"/>
              </a:ext>
            </a:extLst>
          </p:cNvPr>
          <p:cNvSpPr txBox="1"/>
          <p:nvPr/>
        </p:nvSpPr>
        <p:spPr>
          <a:xfrm>
            <a:off x="3403240" y="379555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SoftMax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BC85EC4-D4D1-460B-A20C-482251753923}"/>
                  </a:ext>
                </a:extLst>
              </p:cNvPr>
              <p:cNvSpPr txBox="1"/>
              <p:nvPr/>
            </p:nvSpPr>
            <p:spPr>
              <a:xfrm>
                <a:off x="2252782" y="2669561"/>
                <a:ext cx="428707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BC85EC4-D4D1-460B-A20C-48225175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782" y="2669561"/>
                <a:ext cx="428707" cy="61555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Box 116">
            <a:extLst>
              <a:ext uri="{FF2B5EF4-FFF2-40B4-BE49-F238E27FC236}">
                <a16:creationId xmlns:a16="http://schemas.microsoft.com/office/drawing/2014/main" id="{4345C3E2-9AE9-4169-BEAF-0C5117E0E4AB}"/>
              </a:ext>
            </a:extLst>
          </p:cNvPr>
          <p:cNvSpPr txBox="1"/>
          <p:nvPr/>
        </p:nvSpPr>
        <p:spPr>
          <a:xfrm>
            <a:off x="2252782" y="3317633"/>
            <a:ext cx="65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altLang="ko-KR" b="0" dirty="0"/>
          </a:p>
          <a:p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42336-4AF8-4C6E-B3D0-B02D87DDDD2D}"/>
                  </a:ext>
                </a:extLst>
              </p:cNvPr>
              <p:cNvSpPr txBox="1"/>
              <p:nvPr/>
            </p:nvSpPr>
            <p:spPr>
              <a:xfrm>
                <a:off x="2048144" y="3338813"/>
                <a:ext cx="83798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0C42336-4AF8-4C6E-B3D0-B02D87DDD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144" y="3338813"/>
                <a:ext cx="837985" cy="307777"/>
              </a:xfrm>
              <a:prstGeom prst="rect">
                <a:avLst/>
              </a:prstGeom>
              <a:blipFill>
                <a:blip r:embed="rId4"/>
                <a:stretch>
                  <a:fillRect l="-6569" r="-2190" b="-3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B54588F-B249-43D6-A1B6-245F12B1A03B}"/>
                  </a:ext>
                </a:extLst>
              </p:cNvPr>
              <p:cNvSpPr txBox="1"/>
              <p:nvPr/>
            </p:nvSpPr>
            <p:spPr>
              <a:xfrm>
                <a:off x="5023420" y="2715437"/>
                <a:ext cx="320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3B54588F-B249-43D6-A1B6-245F12B1A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420" y="2715437"/>
                <a:ext cx="320729" cy="307777"/>
              </a:xfrm>
              <a:prstGeom prst="rect">
                <a:avLst/>
              </a:prstGeom>
              <a:blipFill>
                <a:blip r:embed="rId5"/>
                <a:stretch>
                  <a:fillRect l="-16981" r="-5660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EBD86F-55C0-44F7-A8CD-B1F1297644E9}"/>
                  </a:ext>
                </a:extLst>
              </p:cNvPr>
              <p:cNvSpPr txBox="1"/>
              <p:nvPr/>
            </p:nvSpPr>
            <p:spPr>
              <a:xfrm>
                <a:off x="4814644" y="2132856"/>
                <a:ext cx="25494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8EBD86F-55C0-44F7-A8CD-B1F1297644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4644" y="2132856"/>
                <a:ext cx="254949" cy="307777"/>
              </a:xfrm>
              <a:prstGeom prst="rect">
                <a:avLst/>
              </a:prstGeom>
              <a:blipFill>
                <a:blip r:embed="rId6"/>
                <a:stretch>
                  <a:fillRect l="-21429" r="-11905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CED9BC3-0FA4-41AF-9E7A-C923CB07448F}"/>
              </a:ext>
            </a:extLst>
          </p:cNvPr>
          <p:cNvCxnSpPr/>
          <p:nvPr/>
        </p:nvCxnSpPr>
        <p:spPr bwMode="auto">
          <a:xfrm rot="16200000" flipH="1">
            <a:off x="5068684" y="1888002"/>
            <a:ext cx="613012" cy="116866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625515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매개변수</a:t>
            </a:r>
            <a:r>
              <a:rPr lang="en-US" altLang="ko-KR" dirty="0"/>
              <a:t>(Parameter)</a:t>
            </a:r>
            <a:r>
              <a:rPr lang="ko-KR" altLang="en-US" dirty="0"/>
              <a:t> 갱신</a:t>
            </a:r>
            <a:endParaRPr lang="en-US" altLang="ko-KR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AFF6E973-9F05-47D5-A55B-E5AE15B3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 학습의 목적 </a:t>
            </a:r>
            <a:r>
              <a:rPr lang="en-US" altLang="ko-KR" sz="1400" dirty="0">
                <a:ea typeface="굴림" panose="020B0600000101010101" pitchFamily="50" charset="-127"/>
              </a:rPr>
              <a:t>:</a:t>
            </a:r>
            <a:r>
              <a:rPr lang="ko-KR" altLang="en-US" sz="1400" dirty="0">
                <a:ea typeface="굴림" panose="020B0600000101010101" pitchFamily="50" charset="-127"/>
              </a:rPr>
              <a:t> 손실함수의 값을 가능한 한 낮추는 매개변수를 탐색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옵티마이저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가중치 매개변수의 </a:t>
            </a:r>
            <a:r>
              <a:rPr lang="ko-KR" altLang="en-US" sz="1400" dirty="0" err="1">
                <a:ea typeface="굴림" panose="020B0600000101010101" pitchFamily="50" charset="-127"/>
              </a:rPr>
              <a:t>최적값을</a:t>
            </a:r>
            <a:r>
              <a:rPr lang="ko-KR" altLang="en-US" sz="1400" dirty="0">
                <a:ea typeface="굴림" panose="020B0600000101010101" pitchFamily="50" charset="-127"/>
              </a:rPr>
              <a:t> 탐색하여 최적화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매개변수 공간은 매우 복잡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매개변수의 값을 찾기 위해서는 기울기</a:t>
            </a:r>
            <a:r>
              <a:rPr lang="en-US" altLang="ko-KR" sz="1400" dirty="0">
                <a:ea typeface="굴림" panose="020B0600000101010101" pitchFamily="50" charset="-127"/>
              </a:rPr>
              <a:t>(Gradient) </a:t>
            </a:r>
            <a:r>
              <a:rPr lang="ko-KR" altLang="en-US" sz="1400" dirty="0">
                <a:ea typeface="굴림" panose="020B0600000101010101" pitchFamily="50" charset="-127"/>
              </a:rPr>
              <a:t>가 유일한 단서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기울기를 활용한 다양한 최적화 기법</a:t>
            </a:r>
            <a:r>
              <a:rPr lang="en-US" altLang="ko-KR" sz="1400" dirty="0">
                <a:ea typeface="굴림" panose="020B0600000101010101" pitchFamily="50" charset="-127"/>
              </a:rPr>
              <a:t>(Optimizer) </a:t>
            </a:r>
            <a:r>
              <a:rPr lang="ko-KR" altLang="en-US" sz="1400" dirty="0">
                <a:ea typeface="굴림" panose="020B0600000101010101" pitchFamily="50" charset="-127"/>
              </a:rPr>
              <a:t>연구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1" name="Picture 2" descr="http://cfile27.uf.tistory.com/image/993D383359D86C280DD74F">
            <a:extLst>
              <a:ext uri="{FF2B5EF4-FFF2-40B4-BE49-F238E27FC236}">
                <a16:creationId xmlns:a16="http://schemas.microsoft.com/office/drawing/2014/main" id="{019BDF93-CE71-4323-BCE9-33E1C511B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012" y="3343026"/>
            <a:ext cx="6264696" cy="3034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20068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SGD(Stochastic Gradient Descent) </a:t>
            </a:r>
            <a:r>
              <a:rPr lang="ko-KR" altLang="en-US" dirty="0"/>
              <a:t>확률적 </a:t>
            </a:r>
            <a:r>
              <a:rPr lang="ko-KR" altLang="en-US" dirty="0" err="1"/>
              <a:t>경사하강법</a:t>
            </a:r>
            <a:endParaRPr lang="en-US" altLang="ko-KR" dirty="0"/>
          </a:p>
        </p:txBody>
      </p:sp>
      <p:sp>
        <p:nvSpPr>
          <p:cNvPr id="30" name="TextBox 3">
            <a:extLst>
              <a:ext uri="{FF2B5EF4-FFF2-40B4-BE49-F238E27FC236}">
                <a16:creationId xmlns:a16="http://schemas.microsoft.com/office/drawing/2014/main" id="{AFF6E973-9F05-47D5-A55B-E5AE15B32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Gradient Descent </a:t>
            </a:r>
            <a:r>
              <a:rPr lang="ko-KR" altLang="en-US" sz="1400" dirty="0">
                <a:ea typeface="굴림" panose="020B0600000101010101" pitchFamily="50" charset="-127"/>
              </a:rPr>
              <a:t>방법은 </a:t>
            </a:r>
            <a:r>
              <a:rPr lang="en-US" altLang="ko-KR" sz="1400" dirty="0">
                <a:ea typeface="굴림" panose="020B0600000101010101" pitchFamily="50" charset="-127"/>
              </a:rPr>
              <a:t>steepest descent </a:t>
            </a:r>
            <a:r>
              <a:rPr lang="ko-KR" altLang="en-US" sz="1400" dirty="0">
                <a:ea typeface="굴림" panose="020B0600000101010101" pitchFamily="50" charset="-127"/>
              </a:rPr>
              <a:t>방법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함수 값이 낮아지는 방향으로 독립 변수 값을 변형시켜가면서 최종적으로는 최소 함수 값을 갖도록 하는 독립 변수 값을 찾는 방법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1" name="Picture 2" descr="http://cfile29.uf.tistory.com/image/999EA83359D86B6B0B8C0A">
            <a:extLst>
              <a:ext uri="{FF2B5EF4-FFF2-40B4-BE49-F238E27FC236}">
                <a16:creationId xmlns:a16="http://schemas.microsoft.com/office/drawing/2014/main" id="{9FA8A171-A260-4908-8367-8821CE0BE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36" y="2780928"/>
            <a:ext cx="4348045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9D33C-9FBD-49D4-9CD9-8F498B35557A}"/>
              </a:ext>
            </a:extLst>
          </p:cNvPr>
          <p:cNvSpPr txBox="1"/>
          <p:nvPr/>
        </p:nvSpPr>
        <p:spPr>
          <a:xfrm>
            <a:off x="5188696" y="2852936"/>
            <a:ext cx="4042261" cy="224676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전체 데이터를 사용하는 것이 아니라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 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랜덤하게 추출한 일부 데이터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를 사용하는 것</a:t>
            </a:r>
            <a:endParaRPr lang="en-US" altLang="ko-KR" sz="1400" b="0" i="0" dirty="0">
              <a:solidFill>
                <a:srgbClr val="555555"/>
              </a:solidFill>
              <a:effectLst/>
              <a:latin typeface="Noto Sans KR"/>
            </a:endParaRPr>
          </a:p>
          <a:p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따라서 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학습 중간 과정에서 결과의 진폭이 크고 불안정하며</a:t>
            </a:r>
            <a:r>
              <a:rPr lang="en-US" altLang="ko-KR" sz="1400" b="1" i="1" dirty="0">
                <a:solidFill>
                  <a:srgbClr val="EE2323"/>
                </a:solidFill>
                <a:effectLst/>
                <a:latin typeface="Noto Sans KR"/>
              </a:rPr>
              <a:t>, </a:t>
            </a:r>
            <a:r>
              <a:rPr lang="ko-KR" altLang="en-US" sz="1400" b="1" i="1" dirty="0">
                <a:solidFill>
                  <a:srgbClr val="EE2323"/>
                </a:solidFill>
                <a:effectLst/>
                <a:latin typeface="Noto Sans KR"/>
              </a:rPr>
              <a:t>속도가 매우 빠르다</a:t>
            </a:r>
            <a:r>
              <a:rPr lang="en-US" altLang="ko-KR" sz="1400" b="1" i="1" dirty="0">
                <a:solidFill>
                  <a:srgbClr val="EE2323"/>
                </a:solidFill>
                <a:effectLst/>
                <a:latin typeface="Noto Sans KR"/>
              </a:rPr>
              <a:t>.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 또한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 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KR"/>
              </a:rPr>
              <a:t>데이터 하나씩 처리하기 때문에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 오차율이 크고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GPU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의 성능을 모두 활용하지 못하는 단점을 가짐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 </a:t>
            </a:r>
          </a:p>
          <a:p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이러한 단점들을 보완하기 위해 나온 방법들이 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Mini batch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를 이용한 방법이며</a:t>
            </a:r>
            <a:r>
              <a:rPr lang="en-US" altLang="ko-KR" sz="1400" b="0" i="0" dirty="0">
                <a:solidFill>
                  <a:srgbClr val="555555"/>
                </a:solidFill>
                <a:effectLst/>
                <a:latin typeface="Noto Sans KR"/>
              </a:rPr>
              <a:t>, </a:t>
            </a:r>
            <a:r>
              <a:rPr lang="ko-KR" altLang="en-US" sz="1400" b="0" i="0" dirty="0">
                <a:solidFill>
                  <a:srgbClr val="555555"/>
                </a:solidFill>
                <a:effectLst/>
                <a:latin typeface="Noto Sans KR"/>
              </a:rPr>
              <a:t>확률적 경사 하강법의 노이즈를 줄이면서도 전체 배치보다 더 효율적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241D0-C55F-4BC5-B9E9-A15C6A671743}"/>
                  </a:ext>
                </a:extLst>
              </p:cNvPr>
              <p:cNvSpPr txBox="1"/>
              <p:nvPr/>
            </p:nvSpPr>
            <p:spPr>
              <a:xfrm>
                <a:off x="5815508" y="5445224"/>
                <a:ext cx="2274918" cy="892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η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𝑑𝐿</m:t>
                          </m:r>
                        </m:den>
                      </m:f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6241D0-C55F-4BC5-B9E9-A15C6A671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08" y="5445224"/>
                <a:ext cx="2274918" cy="8921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52332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Momentum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9913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Momentum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은 운동량을 뜻함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Momentum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즉 관성을 이용하는 방법은 우리의 직관을 그대로 반영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현재 파라미터를 업데이트해 줄 때 이전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들도 계산해 포함하여 문제 해결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400" dirty="0">
                    <a:ea typeface="굴림" panose="020B0600000101010101" pitchFamily="50" charset="-127"/>
                  </a:rPr>
                  <a:t>- SGD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미끄럼틀 끝에서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인 면을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만났을경우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400" dirty="0">
                    <a:ea typeface="굴림" panose="020B0600000101010101" pitchFamily="50" charset="-127"/>
                  </a:rPr>
                  <a:t>-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미끄럼틀 빗면의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남아있어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SGD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를 앞으로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밀어줌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계속 미끄러지는 것을 방지하기 위해 이전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gradient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들의 영향력을 매 업데이트시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 err="1">
                    <a:ea typeface="굴림" panose="020B0600000101010101" pitchFamily="50" charset="-127"/>
                  </a:rPr>
                  <a:t>배씩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감소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991379"/>
              </a:xfrm>
              <a:prstGeom prst="rect">
                <a:avLst/>
              </a:prstGeom>
              <a:blipFill>
                <a:blip r:embed="rId2"/>
                <a:stretch>
                  <a:fillRect l="-136" b="-24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DB652-A5EA-4C6D-B0D2-6947AFDD59FB}"/>
                  </a:ext>
                </a:extLst>
              </p:cNvPr>
              <p:cNvSpPr txBox="1"/>
              <p:nvPr/>
            </p:nvSpPr>
            <p:spPr>
              <a:xfrm>
                <a:off x="1495028" y="4007702"/>
                <a:ext cx="218630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𝑟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0DB652-A5EA-4C6D-B0D2-6947AFDD5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5028" y="4007702"/>
                <a:ext cx="2186304" cy="307777"/>
              </a:xfrm>
              <a:prstGeom prst="rect">
                <a:avLst/>
              </a:prstGeom>
              <a:blipFill>
                <a:blip r:embed="rId3"/>
                <a:stretch>
                  <a:fillRect l="-836" r="-279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E8F0D-CC70-4519-B8D6-4A08CE4D8A5A}"/>
                  </a:ext>
                </a:extLst>
              </p:cNvPr>
              <p:cNvSpPr txBox="1"/>
              <p:nvPr/>
            </p:nvSpPr>
            <p:spPr>
              <a:xfrm>
                <a:off x="1639044" y="4869160"/>
                <a:ext cx="16566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3BE8F0D-CC70-4519-B8D6-4A08CE4D8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9044" y="4869160"/>
                <a:ext cx="1656607" cy="307777"/>
              </a:xfrm>
              <a:prstGeom prst="rect">
                <a:avLst/>
              </a:prstGeom>
              <a:blipFill>
                <a:blip r:embed="rId4"/>
                <a:stretch>
                  <a:fillRect l="-2941" r="-368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97698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AdaGrad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C7FA10F2-6CBB-44B2-B415-A6E155BE2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911350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 dirty="0"/>
              <a:t>μ</a:t>
            </a:r>
            <a:r>
              <a:rPr lang="en-US" altLang="ko-KR" sz="1400" dirty="0">
                <a:ea typeface="굴림" panose="020B0600000101010101" pitchFamily="50" charset="-127"/>
              </a:rPr>
              <a:t>(learning rate) : </a:t>
            </a:r>
            <a:r>
              <a:rPr lang="ko-KR" altLang="en-US" sz="1400" dirty="0">
                <a:ea typeface="굴림" panose="020B0600000101010101" pitchFamily="50" charset="-127"/>
              </a:rPr>
              <a:t>너무 작으면 학습시간 길고 </a:t>
            </a:r>
            <a:r>
              <a:rPr lang="en-US" altLang="ko-KR" sz="1400" dirty="0">
                <a:ea typeface="굴림" panose="020B0600000101010101" pitchFamily="50" charset="-127"/>
              </a:rPr>
              <a:t>overfitting </a:t>
            </a:r>
            <a:r>
              <a:rPr lang="ko-KR" altLang="en-US" sz="1400" dirty="0">
                <a:ea typeface="굴림" panose="020B0600000101010101" pitchFamily="50" charset="-127"/>
              </a:rPr>
              <a:t>가능성 높아짐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너무 크면 발산하여 학습 안됨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learning rate decay : </a:t>
            </a:r>
            <a:r>
              <a:rPr lang="ko-KR" altLang="en-US" sz="1400" dirty="0">
                <a:ea typeface="굴림" panose="020B0600000101010101" pitchFamily="50" charset="-127"/>
              </a:rPr>
              <a:t>학습을 진행하면서 </a:t>
            </a:r>
            <a:r>
              <a:rPr lang="ko-KR" altLang="en-US" sz="1400" dirty="0" err="1">
                <a:ea typeface="굴림" panose="020B0600000101010101" pitchFamily="50" charset="-127"/>
              </a:rPr>
              <a:t>학습률을</a:t>
            </a:r>
            <a:r>
              <a:rPr lang="ko-KR" altLang="en-US" sz="1400" dirty="0">
                <a:ea typeface="굴림" panose="020B0600000101010101" pitchFamily="50" charset="-127"/>
              </a:rPr>
              <a:t> 점차 줄여가는 방법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AdaGrad</a:t>
            </a:r>
            <a:r>
              <a:rPr lang="en-US" altLang="ko-KR" sz="1400" dirty="0">
                <a:ea typeface="굴림" panose="020B0600000101010101" pitchFamily="50" charset="-127"/>
              </a:rPr>
              <a:t> : </a:t>
            </a:r>
            <a:r>
              <a:rPr lang="ko-KR" altLang="en-US" sz="1400" dirty="0">
                <a:ea typeface="굴림" panose="020B0600000101010101" pitchFamily="50" charset="-127"/>
              </a:rPr>
              <a:t>변수들을 </a:t>
            </a:r>
            <a:r>
              <a:rPr lang="en-US" altLang="ko-KR" sz="1400" dirty="0">
                <a:ea typeface="굴림" panose="020B0600000101010101" pitchFamily="50" charset="-127"/>
              </a:rPr>
              <a:t>update</a:t>
            </a:r>
            <a:r>
              <a:rPr lang="ko-KR" altLang="en-US" sz="1400" dirty="0">
                <a:ea typeface="굴림" panose="020B0600000101010101" pitchFamily="50" charset="-127"/>
              </a:rPr>
              <a:t>할 때 각각의 변수마다 </a:t>
            </a:r>
            <a:r>
              <a:rPr lang="en-US" altLang="ko-KR" sz="1400" dirty="0">
                <a:ea typeface="굴림" panose="020B0600000101010101" pitchFamily="50" charset="-127"/>
              </a:rPr>
              <a:t>step size </a:t>
            </a:r>
            <a:r>
              <a:rPr lang="ko-KR" altLang="en-US" sz="1400" dirty="0">
                <a:ea typeface="굴림" panose="020B0600000101010101" pitchFamily="50" charset="-127"/>
              </a:rPr>
              <a:t>를 다르게 설정하는 방식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ea typeface="굴림" panose="020B0600000101010101" pitchFamily="50" charset="-127"/>
              </a:rPr>
              <a:t>                       “</a:t>
            </a:r>
            <a:r>
              <a:rPr lang="ko-KR" altLang="en-US" sz="1400" dirty="0">
                <a:ea typeface="굴림" panose="020B0600000101010101" pitchFamily="50" charset="-127"/>
              </a:rPr>
              <a:t>지금까지 많이 변화하지 않은 변수들은 </a:t>
            </a:r>
            <a:r>
              <a:rPr lang="en-US" altLang="ko-KR" sz="1400" dirty="0">
                <a:ea typeface="굴림" panose="020B0600000101010101" pitchFamily="50" charset="-127"/>
              </a:rPr>
              <a:t>step size</a:t>
            </a:r>
            <a:r>
              <a:rPr lang="ko-KR" altLang="en-US" sz="1400" dirty="0">
                <a:ea typeface="굴림" panose="020B0600000101010101" pitchFamily="50" charset="-127"/>
              </a:rPr>
              <a:t>를 크게 하고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많이 변화한 변수들은 </a:t>
            </a:r>
            <a:r>
              <a:rPr lang="ko-KR" altLang="en-US" sz="1400" dirty="0" err="1">
                <a:ea typeface="굴림" panose="020B0600000101010101" pitchFamily="50" charset="-127"/>
              </a:rPr>
              <a:t>작게하자</a:t>
            </a:r>
            <a:r>
              <a:rPr lang="ko-KR" altLang="en-US" sz="1400" dirty="0">
                <a:ea typeface="굴림" panose="020B0600000101010101" pitchFamily="50" charset="-127"/>
              </a:rPr>
              <a:t>＂</a:t>
            </a:r>
          </a:p>
        </p:txBody>
      </p:sp>
      <p:pic>
        <p:nvPicPr>
          <p:cNvPr id="10" name="그림 4">
            <a:extLst>
              <a:ext uri="{FF2B5EF4-FFF2-40B4-BE49-F238E27FC236}">
                <a16:creationId xmlns:a16="http://schemas.microsoft.com/office/drawing/2014/main" id="{1D2AA98D-2715-462B-A756-52572F36E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781425"/>
            <a:ext cx="20955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1441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RMSprop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6987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AdaGrad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learning rate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작아지는 문제를 해결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적절한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값으로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0.9,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값으로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0.001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을 제안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698717"/>
              </a:xfrm>
              <a:prstGeom prst="rect">
                <a:avLst/>
              </a:prstGeom>
              <a:blipFill>
                <a:blip r:embed="rId2"/>
                <a:stretch>
                  <a:fillRect l="-136" b="-86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62FE3-6445-4B44-8864-901EA23DD18C}"/>
                  </a:ext>
                </a:extLst>
              </p:cNvPr>
              <p:cNvSpPr txBox="1"/>
              <p:nvPr/>
            </p:nvSpPr>
            <p:spPr>
              <a:xfrm>
                <a:off x="918964" y="2712924"/>
                <a:ext cx="3346942" cy="30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𝐸</m:t>
                      </m:r>
                      <m:sSub>
                        <m:sSubPr>
                          <m:ctrlPr>
                            <a:rPr lang="en-US" altLang="ko-K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m:rPr>
                              <m:sty m:val="p"/>
                            </m:rPr>
                            <a:rPr lang="en-US" altLang="ko-KR" i="1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𝑟𝐸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ko-KR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+0.1</m:t>
                      </m:r>
                      <m:sSubSup>
                        <m:sSubSup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b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2962FE3-6445-4B44-8864-901EA23DD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64" y="2712924"/>
                <a:ext cx="3346942" cy="309893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C2FD7-A346-4ABA-BCEB-D7E6DCEE028C}"/>
                  </a:ext>
                </a:extLst>
              </p:cNvPr>
              <p:cNvSpPr txBox="1"/>
              <p:nvPr/>
            </p:nvSpPr>
            <p:spPr>
              <a:xfrm>
                <a:off x="990972" y="3507113"/>
                <a:ext cx="2719014" cy="6561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ko-KR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ko-KR" altLang="en-US" i="1"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ko-KR" altLang="en-US" i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EC2FD7-A346-4ABA-BCEB-D7E6DCEE0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72" y="3507113"/>
                <a:ext cx="2719014" cy="656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163326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Optimizer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Adam(</a:t>
            </a:r>
            <a:r>
              <a:rPr lang="en-US" altLang="ko-KR" b="1" i="0" dirty="0">
                <a:solidFill>
                  <a:srgbClr val="24292E"/>
                </a:solidFill>
                <a:effectLst/>
                <a:latin typeface="-apple-system"/>
              </a:rPr>
              <a:t>Adaptive Moment Estimation)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020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RMSProp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Momentum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기법을 합친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optimizer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모멘텀에서는 관성계수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m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과 함께 계산된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로 파라메터를 업데이트 하지만 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Adam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에서는 기울기 값과 기울기의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제곱값의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지수이동평균을 활용하여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Step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변화량을 조절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30" name="TextBox 3">
                <a:extLst>
                  <a:ext uri="{FF2B5EF4-FFF2-40B4-BE49-F238E27FC236}">
                    <a16:creationId xmlns:a16="http://schemas.microsoft.com/office/drawing/2014/main" id="{AFF6E973-9F05-47D5-A55B-E5AE15B32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020023"/>
              </a:xfrm>
              <a:prstGeom prst="rect">
                <a:avLst/>
              </a:prstGeom>
              <a:blipFill>
                <a:blip r:embed="rId2"/>
                <a:stretch>
                  <a:fillRect l="-136" b="-598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29348-8C97-42EA-BA81-BC7DC2EC8DF0}"/>
                  </a:ext>
                </a:extLst>
              </p:cNvPr>
              <p:cNvSpPr txBox="1"/>
              <p:nvPr/>
            </p:nvSpPr>
            <p:spPr>
              <a:xfrm>
                <a:off x="1062980" y="3201158"/>
                <a:ext cx="4392488" cy="23562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>
                    <a:solidFill>
                      <a:srgbClr val="202121"/>
                    </a:solidFill>
                  </a:rPr>
                  <a:t>1)</a:t>
                </a:r>
                <a:r>
                  <a:rPr lang="en-US" altLang="ko-KR" sz="1400" b="0" dirty="0">
                    <a:solidFill>
                      <a:srgbClr val="20212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en-US" sz="1400" b="0" i="1" dirty="0" err="1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ko-KR" altLang="en-US" sz="1400" b="0" i="1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b="0" i="0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ko-KR" altLang="en-US" sz="1400" b="0" i="0" dirty="0" err="1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ko-KR" altLang="en-US" sz="1400" b="0" i="0" dirty="0" err="1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, </a:t>
                </a:r>
                <a14:m>
                  <m:oMath xmlns:m="http://schemas.openxmlformats.org/officeDocument/2006/math">
                    <m:r>
                      <a:rPr lang="ko-KR" altLang="en-US" sz="1400" b="0" i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ko-KR" altLang="en-US" sz="1400" b="0" i="1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b="0" i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ko-KR" altLang="en-US" sz="1400" b="0" i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400" b="0" i="0" dirty="0" err="1">
                    <a:solidFill>
                      <a:srgbClr val="202121"/>
                    </a:solidFill>
                    <a:effectLst/>
                    <a:latin typeface="Noto Sans KR"/>
                  </a:rPr>
                  <a:t>를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업데이트에 사용</a:t>
                </a:r>
                <a:endParaRPr lang="en-US" altLang="ko-KR" sz="1400" dirty="0">
                  <a:solidFill>
                    <a:srgbClr val="202121"/>
                  </a:solidFill>
                  <a:latin typeface="Noto Sans KR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  </m:t>
                        </m:r>
                      </m:sub>
                    </m:sSub>
                  </m:oMath>
                </a14:m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를 </a:t>
                </a:r>
                <a:r>
                  <a:rPr lang="en-US" altLang="ko-KR" sz="1400" b="0" i="0" dirty="0" err="1">
                    <a:solidFill>
                      <a:srgbClr val="202121"/>
                    </a:solidFill>
                    <a:effectLst/>
                    <a:latin typeface="Noto Sans KR"/>
                  </a:rPr>
                  <a:t>gradien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1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차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moment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를 </a:t>
                </a:r>
                <a:r>
                  <a:rPr lang="en-US" altLang="ko-KR" sz="1400" b="0" i="0" dirty="0">
                    <a:effectLst/>
                    <a:latin typeface="Noto Sans KR"/>
                  </a:rPr>
                  <a:t>gradient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에 대한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2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차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moment</a:t>
                </a:r>
              </a:p>
              <a:p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r>
                  <a:rPr lang="en-US" altLang="ko-KR" sz="1400" dirty="0">
                    <a:solidFill>
                      <a:srgbClr val="202121"/>
                    </a:solidFill>
                    <a:latin typeface="Noto Sans KR"/>
                  </a:rPr>
                  <a:t>2)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가중평균식 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(</a:t>
                </a:r>
                <a:r>
                  <a:rPr lang="ko-KR" altLang="en-US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지수이동평균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ko-KR" sz="1400" b="0" i="0" dirty="0" smtClean="0">
                          <a:solidFill>
                            <a:srgbClr val="202121"/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ko-KR" sz="1400" b="0" i="1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ko-KR" sz="1400" b="0" i="0" dirty="0" smtClean="0">
                                  <a:solidFill>
                                    <a:srgbClr val="20212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ko-KR" sz="1400" b="0" i="1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ko-KR" sz="1400" b="0" i="0" dirty="0" smtClean="0">
                              <a:solidFill>
                                <a:srgbClr val="20212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  <a:p>
                <a:r>
                  <a:rPr lang="en-US" altLang="ko-KR" sz="1400" dirty="0">
                    <a:solidFill>
                      <a:srgbClr val="202121"/>
                    </a:solidFill>
                    <a:latin typeface="Noto Sans KR"/>
                  </a:rPr>
                  <a:t>3)</a:t>
                </a:r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Bias Correct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acc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altLang="ko-KR" sz="1400" b="0" i="0" dirty="0">
                    <a:solidFill>
                      <a:srgbClr val="202121"/>
                    </a:solidFill>
                    <a:effectLst/>
                    <a:latin typeface="Noto Sans KR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ko-KR" sz="1400" b="0" i="0" dirty="0" smtClean="0">
                        <a:solidFill>
                          <a:srgbClr val="20212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400" b="0" i="1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r>
                          <a:rPr lang="en-US" altLang="ko-KR" sz="1400" b="0" i="0" dirty="0" smtClean="0">
                            <a:solidFill>
                              <a:srgbClr val="20212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1−</m:t>
                        </m:r>
                        <m:sSubSup>
                          <m:sSubSupPr>
                            <m:ctrlPr>
                              <a:rPr lang="en-US" altLang="ko-KR" sz="1400" b="0" i="1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ko-KR" sz="1400" b="0" i="0" dirty="0" smtClean="0">
                                <a:solidFill>
                                  <a:srgbClr val="20212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den>
                    </m:f>
                  </m:oMath>
                </a14:m>
                <a:endParaRPr lang="en-US" altLang="ko-KR" sz="1400" b="0" i="0" dirty="0">
                  <a:solidFill>
                    <a:srgbClr val="202121"/>
                  </a:solidFill>
                  <a:effectLst/>
                  <a:latin typeface="Noto Sans KR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0029348-8C97-42EA-BA81-BC7DC2EC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0" y="3201158"/>
                <a:ext cx="4392488" cy="2356286"/>
              </a:xfrm>
              <a:prstGeom prst="rect">
                <a:avLst/>
              </a:prstGeom>
              <a:blipFill>
                <a:blip r:embed="rId3"/>
                <a:stretch>
                  <a:fillRect l="-416" t="-7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45CD8-DFED-4A32-A0DB-D6D87D304155}"/>
                  </a:ext>
                </a:extLst>
              </p:cNvPr>
              <p:cNvSpPr txBox="1"/>
              <p:nvPr/>
            </p:nvSpPr>
            <p:spPr>
              <a:xfrm>
                <a:off x="5671492" y="4005064"/>
                <a:ext cx="2808312" cy="748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𝜂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ko-KR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ko-KR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ko-KR" altLang="en-US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ko-KR" alt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3045CD8-DFED-4A32-A0DB-D6D87D3041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492" y="4005064"/>
                <a:ext cx="2808312" cy="748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D91AE15-4DE7-4446-9D9F-105BCF5E5329}"/>
              </a:ext>
            </a:extLst>
          </p:cNvPr>
          <p:cNvSpPr/>
          <p:nvPr/>
        </p:nvSpPr>
        <p:spPr bwMode="auto">
          <a:xfrm>
            <a:off x="4762500" y="4149080"/>
            <a:ext cx="620960" cy="360040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8874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array  </a:t>
            </a:r>
            <a:r>
              <a:rPr lang="ko-KR" altLang="en-US" dirty="0"/>
              <a:t>생성 방법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298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리스트 객체를 </a:t>
            </a:r>
            <a:r>
              <a:rPr lang="en-US" altLang="ko-KR" sz="1400" dirty="0" err="1">
                <a:ea typeface="굴림" panose="020B0600000101010101" pitchFamily="50" charset="-127"/>
              </a:rPr>
              <a:t>np.array</a:t>
            </a:r>
            <a:r>
              <a:rPr lang="en-US" altLang="ko-KR" sz="1400" dirty="0"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ea typeface="굴림" panose="020B0600000101010101" pitchFamily="50" charset="-127"/>
              </a:rPr>
              <a:t>를 사용하여 변환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ea typeface="굴림" panose="020B0600000101010101" pitchFamily="50" charset="-127"/>
              </a:rPr>
              <a:t>np.array</a:t>
            </a:r>
            <a:r>
              <a:rPr lang="ko-KR" altLang="en-US" sz="1200" dirty="0">
                <a:ea typeface="굴림" panose="020B0600000101010101" pitchFamily="50" charset="-127"/>
              </a:rPr>
              <a:t>함수를 사용하여 만들 경우 리스트나 </a:t>
            </a:r>
            <a:r>
              <a:rPr lang="ko-KR" altLang="en-US" sz="1200" dirty="0" err="1">
                <a:ea typeface="굴림" panose="020B0600000101010101" pitchFamily="50" charset="-127"/>
              </a:rPr>
              <a:t>튜플</a:t>
            </a:r>
            <a:r>
              <a:rPr lang="ko-KR" altLang="en-US" sz="1200" dirty="0">
                <a:ea typeface="굴림" panose="020B0600000101010101" pitchFamily="50" charset="-127"/>
              </a:rPr>
              <a:t> 객체여야 함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numpy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생성 함수 사용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array, arrange, empty, </a:t>
            </a:r>
            <a:r>
              <a:rPr lang="en-US" altLang="ko-KR" sz="1200" dirty="0" err="1">
                <a:ea typeface="굴림" panose="020B0600000101010101" pitchFamily="50" charset="-127"/>
              </a:rPr>
              <a:t>empty_like</a:t>
            </a:r>
            <a:r>
              <a:rPr lang="en-US" altLang="ko-KR" sz="1200" dirty="0">
                <a:ea typeface="굴림" panose="020B0600000101010101" pitchFamily="50" charset="-127"/>
              </a:rPr>
              <a:t>, ones, </a:t>
            </a:r>
            <a:r>
              <a:rPr lang="en-US" altLang="ko-KR" sz="1200" dirty="0" err="1">
                <a:ea typeface="굴림" panose="020B0600000101010101" pitchFamily="50" charset="-127"/>
              </a:rPr>
              <a:t>ones_like</a:t>
            </a:r>
            <a:r>
              <a:rPr lang="en-US" altLang="ko-KR" sz="1200" dirty="0">
                <a:ea typeface="굴림" panose="020B0600000101010101" pitchFamily="50" charset="-127"/>
              </a:rPr>
              <a:t>, zeros, </a:t>
            </a:r>
            <a:r>
              <a:rPr lang="en-US" altLang="ko-KR" sz="1200" dirty="0" err="1">
                <a:ea typeface="굴림" panose="020B0600000101010101" pitchFamily="50" charset="-127"/>
              </a:rPr>
              <a:t>zeros_like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등이 존재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D45E19-A56C-4DA8-8CA6-C31B2CC3A4AA}"/>
              </a:ext>
            </a:extLst>
          </p:cNvPr>
          <p:cNvSpPr txBox="1"/>
          <p:nvPr/>
        </p:nvSpPr>
        <p:spPr>
          <a:xfrm>
            <a:off x="990972" y="3445099"/>
            <a:ext cx="2808312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np.array</a:t>
            </a:r>
            <a:r>
              <a:rPr lang="en-US" altLang="ko-KR" sz="2400" dirty="0"/>
              <a:t>([1,2,3,4])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np.array</a:t>
            </a:r>
            <a:r>
              <a:rPr lang="en-US" altLang="ko-KR" sz="2400" dirty="0"/>
              <a:t>((1,2,3,4))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5AC640-387E-4E2B-AF70-A4C3CE2C9883}"/>
              </a:ext>
            </a:extLst>
          </p:cNvPr>
          <p:cNvSpPr txBox="1"/>
          <p:nvPr/>
        </p:nvSpPr>
        <p:spPr>
          <a:xfrm>
            <a:off x="4175283" y="3426326"/>
            <a:ext cx="482453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400" dirty="0" err="1"/>
              <a:t>np.array</a:t>
            </a:r>
            <a:r>
              <a:rPr lang="en-US" altLang="ko-KR" sz="2400" dirty="0"/>
              <a:t>([[1,2,3,4],[1,2,3,4]])</a:t>
            </a:r>
          </a:p>
          <a:p>
            <a:endParaRPr lang="en-US" altLang="ko-KR" sz="2400" dirty="0"/>
          </a:p>
          <a:p>
            <a:r>
              <a:rPr lang="en-US" altLang="ko-KR" sz="2400" dirty="0" err="1"/>
              <a:t>np.array</a:t>
            </a:r>
            <a:r>
              <a:rPr lang="en-US" altLang="ko-KR" sz="2400" dirty="0"/>
              <a:t>([1,2,3,4], </a:t>
            </a:r>
            <a:r>
              <a:rPr lang="en-US" altLang="ko-KR" sz="2400" dirty="0" err="1"/>
              <a:t>dtype</a:t>
            </a:r>
            <a:r>
              <a:rPr lang="en-US" altLang="ko-KR" sz="2400" dirty="0"/>
              <a:t>=np.int32)</a:t>
            </a:r>
          </a:p>
        </p:txBody>
      </p:sp>
    </p:spTree>
    <p:extLst>
      <p:ext uri="{BB962C8B-B14F-4D97-AF65-F5344CB8AC3E}">
        <p14:creationId xmlns:p14="http://schemas.microsoft.com/office/powerpoint/2010/main" val="42002173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Sigmoid  </a:t>
            </a:r>
            <a:r>
              <a:rPr lang="ko-KR" altLang="en-US" dirty="0"/>
              <a:t>함수를 사용한 은닉층의 활성화 값 분포</a:t>
            </a:r>
            <a:endParaRPr lang="en-US" altLang="ko-KR" dirty="0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7D1FA0B-002C-420B-A466-78C5D944F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8" y="3076572"/>
            <a:ext cx="3887704" cy="264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4CF398-0720-48E2-8641-A43D4FA68967}"/>
              </a:ext>
            </a:extLst>
          </p:cNvPr>
          <p:cNvSpPr txBox="1"/>
          <p:nvPr/>
        </p:nvSpPr>
        <p:spPr>
          <a:xfrm>
            <a:off x="1465720" y="5857527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표준편차가 </a:t>
            </a:r>
            <a:r>
              <a:rPr lang="en-US" altLang="ko-KR" sz="1400" dirty="0"/>
              <a:t>1</a:t>
            </a:r>
            <a:r>
              <a:rPr lang="ko-KR" altLang="en-US" sz="1400" dirty="0" err="1"/>
              <a:t>일경우</a:t>
            </a:r>
            <a:r>
              <a:rPr lang="ko-KR" altLang="en-US" sz="1400" dirty="0"/>
              <a:t> 분포</a:t>
            </a:r>
          </a:p>
        </p:txBody>
      </p:sp>
      <p:pic>
        <p:nvPicPr>
          <p:cNvPr id="34820" name="Picture 4">
            <a:extLst>
              <a:ext uri="{FF2B5EF4-FFF2-40B4-BE49-F238E27FC236}">
                <a16:creationId xmlns:a16="http://schemas.microsoft.com/office/drawing/2014/main" id="{C7B0F0D2-0769-4D8D-9539-6C94A855A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436" y="3126933"/>
            <a:ext cx="3791702" cy="25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BE2D48-DE81-4DC6-9301-8C604233684D}"/>
              </a:ext>
            </a:extLst>
          </p:cNvPr>
          <p:cNvSpPr txBox="1"/>
          <p:nvPr/>
        </p:nvSpPr>
        <p:spPr>
          <a:xfrm>
            <a:off x="6031532" y="5857527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표준편차가 </a:t>
            </a:r>
            <a:r>
              <a:rPr lang="en-US" altLang="ko-KR" sz="1400" dirty="0"/>
              <a:t>0.01</a:t>
            </a:r>
            <a:r>
              <a:rPr lang="ko-KR" altLang="en-US" sz="1400" dirty="0" err="1"/>
              <a:t>일경우</a:t>
            </a:r>
            <a:r>
              <a:rPr lang="ko-KR" altLang="en-US" sz="1400" dirty="0"/>
              <a:t> 분포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EA2A6D83-5B2E-4552-9D3A-4B026EE616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층의 활성화 값은 적당히 고루 분포 되어야 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층과 층 사이에 적당하게 다양한 데이터가 흐르게 해야 신경망 학습이 효율적으로 이루어짐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치우친 데이터가 흐르면 기울기 소실이나 표현력 제한 문제가 발생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10130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Xavier </a:t>
            </a:r>
            <a:r>
              <a:rPr lang="ko-KR" altLang="en-US" dirty="0"/>
              <a:t>초기값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5415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각 층의 가중치의 고른 분포를 위해 앞 계층의 노드가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n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개라면  표준편차가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40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ko-KR" sz="1400" i="1" dirty="0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ko-KR" sz="140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인 분포를 사용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541559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842" name="Picture 2">
            <a:extLst>
              <a:ext uri="{FF2B5EF4-FFF2-40B4-BE49-F238E27FC236}">
                <a16:creationId xmlns:a16="http://schemas.microsoft.com/office/drawing/2014/main" id="{DF3475AB-BE7E-47EF-99BA-7202E441C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68" y="2492896"/>
            <a:ext cx="5040560" cy="348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000718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가중치 초기값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He(</a:t>
            </a:r>
            <a:r>
              <a:rPr lang="en-US" altLang="ko-KR" dirty="0" err="1"/>
              <a:t>Kaiming</a:t>
            </a:r>
            <a:r>
              <a:rPr lang="en-US" altLang="ko-KR" dirty="0"/>
              <a:t> He) </a:t>
            </a:r>
            <a:r>
              <a:rPr lang="ko-KR" altLang="en-US" dirty="0"/>
              <a:t>초기값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341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Xavier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초기값은 활성화 함수가 선형인 함수에 적합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ea typeface="굴림" panose="020B0600000101010101" pitchFamily="50" charset="-127"/>
                  </a:rPr>
                  <a:t>Relu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 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함수는 음의 영역이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0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이기 때문에 넓은 분포가 필요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He 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초기값은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ko-KR" altLang="en-US" sz="1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ko-KR" altLang="en-US" sz="1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ko-KR" altLang="en-US" sz="1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를 사용 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3" name="TextBox 3">
                <a:extLst>
                  <a:ext uri="{FF2B5EF4-FFF2-40B4-BE49-F238E27FC236}">
                    <a16:creationId xmlns:a16="http://schemas.microsoft.com/office/drawing/2014/main" id="{EA2A6D83-5B2E-4552-9D3A-4B026EE61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341521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>
            <a:extLst>
              <a:ext uri="{FF2B5EF4-FFF2-40B4-BE49-F238E27FC236}">
                <a16:creationId xmlns:a16="http://schemas.microsoft.com/office/drawing/2014/main" id="{180E6319-C3CB-4281-89E4-2BAA034CA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556" y="3665621"/>
            <a:ext cx="2808312" cy="19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>
            <a:extLst>
              <a:ext uri="{FF2B5EF4-FFF2-40B4-BE49-F238E27FC236}">
                <a16:creationId xmlns:a16="http://schemas.microsoft.com/office/drawing/2014/main" id="{D39DC80F-9073-40C6-B8CC-63092E4F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96" y="3704344"/>
            <a:ext cx="2694490" cy="18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>
            <a:extLst>
              <a:ext uri="{FF2B5EF4-FFF2-40B4-BE49-F238E27FC236}">
                <a16:creationId xmlns:a16="http://schemas.microsoft.com/office/drawing/2014/main" id="{09EC6883-7574-4144-8DC8-9059BCFB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37" y="3704344"/>
            <a:ext cx="2694490" cy="183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B5975-ACA9-4EF4-8CB7-8E0B229C5935}"/>
              </a:ext>
            </a:extLst>
          </p:cNvPr>
          <p:cNvSpPr txBox="1"/>
          <p:nvPr/>
        </p:nvSpPr>
        <p:spPr>
          <a:xfrm>
            <a:off x="1206996" y="5651598"/>
            <a:ext cx="1584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표준편차 </a:t>
            </a:r>
            <a:r>
              <a:rPr lang="en-US" altLang="ko-KR" sz="1400" dirty="0"/>
              <a:t>0.01</a:t>
            </a:r>
            <a:endParaRPr lang="ko-KR" alt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A9CC5F-99D9-46DB-9F6B-BC826D467A35}"/>
              </a:ext>
            </a:extLst>
          </p:cNvPr>
          <p:cNvSpPr txBox="1"/>
          <p:nvPr/>
        </p:nvSpPr>
        <p:spPr>
          <a:xfrm>
            <a:off x="4435736" y="5664396"/>
            <a:ext cx="9361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Xavier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623311-768E-4A36-B1C5-3FD0063B1779}"/>
              </a:ext>
            </a:extLst>
          </p:cNvPr>
          <p:cNvSpPr txBox="1"/>
          <p:nvPr/>
        </p:nvSpPr>
        <p:spPr>
          <a:xfrm>
            <a:off x="7628421" y="566439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/>
              <a:t>He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7963977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Batch Normalization(</a:t>
            </a:r>
            <a:r>
              <a:rPr lang="ko-KR" altLang="en-US" dirty="0"/>
              <a:t>배치 정규화</a:t>
            </a:r>
            <a:r>
              <a:rPr lang="en-US" altLang="ko-KR" dirty="0"/>
              <a:t>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배치 정규화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각 층의 </a:t>
            </a:r>
            <a:r>
              <a:rPr lang="ko-KR" altLang="en-US" sz="1400" dirty="0" err="1">
                <a:ea typeface="굴림" panose="020B0600000101010101" pitchFamily="50" charset="-127"/>
              </a:rPr>
              <a:t>활성화값</a:t>
            </a:r>
            <a:r>
              <a:rPr lang="ko-KR" altLang="en-US" sz="1400" dirty="0">
                <a:ea typeface="굴림" panose="020B0600000101010101" pitchFamily="50" charset="-127"/>
              </a:rPr>
              <a:t> 분포를 강제로 퍼뜨리는 방법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학습속도의 개선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초기값에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크게 의존하지 않음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</a:t>
            </a:r>
            <a:r>
              <a:rPr lang="ko-KR" altLang="en-US" sz="1400" dirty="0">
                <a:ea typeface="굴림" panose="020B0600000101010101" pitchFamily="50" charset="-127"/>
              </a:rPr>
              <a:t> 억제</a:t>
            </a:r>
            <a:r>
              <a:rPr lang="en-US" altLang="ko-KR" sz="1400" dirty="0">
                <a:ea typeface="굴림" panose="020B0600000101010101" pitchFamily="50" charset="-127"/>
              </a:rPr>
              <a:t>(Drop out </a:t>
            </a:r>
            <a:r>
              <a:rPr lang="ko-KR" altLang="en-US" sz="1400" dirty="0">
                <a:ea typeface="굴림" panose="020B0600000101010101" pitchFamily="50" charset="-127"/>
              </a:rPr>
              <a:t>필요성 감소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69B4AF-60B6-441C-AE49-1D58D0E4C3B5}"/>
              </a:ext>
            </a:extLst>
          </p:cNvPr>
          <p:cNvSpPr/>
          <p:nvPr/>
        </p:nvSpPr>
        <p:spPr bwMode="auto">
          <a:xfrm>
            <a:off x="702940" y="3170685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8CBCA-E2B2-44A4-9420-58A1F5DAA4C0}"/>
              </a:ext>
            </a:extLst>
          </p:cNvPr>
          <p:cNvSpPr txBox="1"/>
          <p:nvPr/>
        </p:nvSpPr>
        <p:spPr>
          <a:xfrm>
            <a:off x="774948" y="437499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5EF793-1B87-4F10-B050-54D218F1880C}"/>
              </a:ext>
            </a:extLst>
          </p:cNvPr>
          <p:cNvSpPr/>
          <p:nvPr/>
        </p:nvSpPr>
        <p:spPr bwMode="auto">
          <a:xfrm>
            <a:off x="1858087" y="3140968"/>
            <a:ext cx="795107" cy="2943902"/>
          </a:xfrm>
          <a:prstGeom prst="rect">
            <a:avLst/>
          </a:prstGeom>
          <a:solidFill>
            <a:schemeClr val="bg2">
              <a:lumMod val="40000"/>
              <a:lumOff val="60000"/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AF1A3-4110-4134-B833-B8E4F51B53B6}"/>
              </a:ext>
            </a:extLst>
          </p:cNvPr>
          <p:cNvSpPr txBox="1"/>
          <p:nvPr/>
        </p:nvSpPr>
        <p:spPr>
          <a:xfrm>
            <a:off x="1900700" y="4284385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Batch</a:t>
            </a:r>
          </a:p>
          <a:p>
            <a:r>
              <a:rPr lang="en-US" altLang="ko-KR" sz="1600" dirty="0"/>
              <a:t>Norm</a:t>
            </a:r>
            <a:endParaRPr lang="ko-KR" altLang="en-US" sz="16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EFF1D-2FF4-4A4C-BC80-2668C5CDABFA}"/>
              </a:ext>
            </a:extLst>
          </p:cNvPr>
          <p:cNvSpPr/>
          <p:nvPr/>
        </p:nvSpPr>
        <p:spPr bwMode="auto">
          <a:xfrm>
            <a:off x="3010215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60C23C-A66B-4BB5-AD26-ECA1CAD48231}"/>
              </a:ext>
            </a:extLst>
          </p:cNvPr>
          <p:cNvSpPr txBox="1"/>
          <p:nvPr/>
        </p:nvSpPr>
        <p:spPr>
          <a:xfrm>
            <a:off x="3082223" y="4356188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00421B-E490-4A35-A06C-B0F1889A4C2E}"/>
              </a:ext>
            </a:extLst>
          </p:cNvPr>
          <p:cNvSpPr/>
          <p:nvPr/>
        </p:nvSpPr>
        <p:spPr bwMode="auto">
          <a:xfrm>
            <a:off x="4178714" y="3170685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97F9C-878E-4E33-A37F-162932F64709}"/>
              </a:ext>
            </a:extLst>
          </p:cNvPr>
          <p:cNvSpPr txBox="1"/>
          <p:nvPr/>
        </p:nvSpPr>
        <p:spPr>
          <a:xfrm>
            <a:off x="4250722" y="437499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27CFC1-D7C9-4E10-ACA6-F4965A2802E0}"/>
              </a:ext>
            </a:extLst>
          </p:cNvPr>
          <p:cNvSpPr/>
          <p:nvPr/>
        </p:nvSpPr>
        <p:spPr bwMode="auto">
          <a:xfrm>
            <a:off x="5333861" y="3140968"/>
            <a:ext cx="795107" cy="2943902"/>
          </a:xfrm>
          <a:prstGeom prst="rect">
            <a:avLst/>
          </a:prstGeom>
          <a:solidFill>
            <a:schemeClr val="bg2">
              <a:lumMod val="40000"/>
              <a:lumOff val="60000"/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997E8A-9F6D-4C57-8CE0-4B4554D4F5C3}"/>
              </a:ext>
            </a:extLst>
          </p:cNvPr>
          <p:cNvSpPr txBox="1"/>
          <p:nvPr/>
        </p:nvSpPr>
        <p:spPr>
          <a:xfrm>
            <a:off x="5376474" y="4284385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Batch</a:t>
            </a:r>
          </a:p>
          <a:p>
            <a:r>
              <a:rPr lang="en-US" altLang="ko-KR" sz="1600" dirty="0"/>
              <a:t>Norm</a:t>
            </a:r>
            <a:endParaRPr lang="ko-KR" altLang="en-US" sz="16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9BDBCE-51B4-417D-8AF7-E820046D9B71}"/>
              </a:ext>
            </a:extLst>
          </p:cNvPr>
          <p:cNvSpPr/>
          <p:nvPr/>
        </p:nvSpPr>
        <p:spPr bwMode="auto">
          <a:xfrm>
            <a:off x="6485989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943F6F-8FF1-4B88-9DC4-7B7E50C4BE24}"/>
              </a:ext>
            </a:extLst>
          </p:cNvPr>
          <p:cNvSpPr txBox="1"/>
          <p:nvPr/>
        </p:nvSpPr>
        <p:spPr>
          <a:xfrm>
            <a:off x="6557997" y="4356188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0D4212F-D6D8-4132-A5C8-226A1CC90076}"/>
              </a:ext>
            </a:extLst>
          </p:cNvPr>
          <p:cNvSpPr/>
          <p:nvPr/>
        </p:nvSpPr>
        <p:spPr bwMode="auto">
          <a:xfrm>
            <a:off x="7471692" y="3140968"/>
            <a:ext cx="795107" cy="2943902"/>
          </a:xfrm>
          <a:prstGeom prst="rect">
            <a:avLst/>
          </a:prstGeom>
          <a:solidFill>
            <a:schemeClr val="bg1">
              <a:alpha val="9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CC9C9F-EDF1-403F-8426-2B97C70BC80C}"/>
              </a:ext>
            </a:extLst>
          </p:cNvPr>
          <p:cNvSpPr txBox="1"/>
          <p:nvPr/>
        </p:nvSpPr>
        <p:spPr>
          <a:xfrm>
            <a:off x="7514305" y="4386590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029C7BF-E7C4-4F9E-941C-68248DB1B804}"/>
              </a:ext>
            </a:extLst>
          </p:cNvPr>
          <p:cNvSpPr/>
          <p:nvPr/>
        </p:nvSpPr>
        <p:spPr bwMode="auto">
          <a:xfrm>
            <a:off x="8623820" y="3151874"/>
            <a:ext cx="795107" cy="2943902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72C7F5-2481-40BF-8B24-A8ACC959187F}"/>
              </a:ext>
            </a:extLst>
          </p:cNvPr>
          <p:cNvSpPr txBox="1"/>
          <p:nvPr/>
        </p:nvSpPr>
        <p:spPr>
          <a:xfrm>
            <a:off x="8695828" y="4356188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</a:p>
          <a:p>
            <a:r>
              <a:rPr lang="en-US" altLang="ko-KR" sz="1600" dirty="0"/>
              <a:t>Max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5194655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배치 정규화를 하는 이유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빠른 </a:t>
            </a:r>
            <a:r>
              <a:rPr lang="ko-KR" altLang="en-US" sz="1400" dirty="0" err="1">
                <a:ea typeface="굴림" panose="020B0600000101010101" pitchFamily="50" charset="-127"/>
              </a:rPr>
              <a:t>학습속도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초기값에 대한 의존성 적음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과적합</a:t>
            </a:r>
            <a:r>
              <a:rPr lang="ko-KR" altLang="en-US" sz="1400" dirty="0">
                <a:ea typeface="굴림" panose="020B0600000101010101" pitchFamily="50" charset="-127"/>
              </a:rPr>
              <a:t> 방지</a:t>
            </a:r>
          </a:p>
        </p:txBody>
      </p:sp>
      <p:pic>
        <p:nvPicPr>
          <p:cNvPr id="11" name="그림 4">
            <a:extLst>
              <a:ext uri="{FF2B5EF4-FFF2-40B4-BE49-F238E27FC236}">
                <a16:creationId xmlns:a16="http://schemas.microsoft.com/office/drawing/2014/main" id="{BF21BC68-4CA0-4A8C-93D6-312C84036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8" y="2852936"/>
            <a:ext cx="3509210" cy="341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81E24A02-AAF6-4C91-88C6-311C18BF77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51412" y="3068960"/>
            <a:ext cx="4098491" cy="263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Covariate Shift: </a:t>
            </a:r>
            <a:r>
              <a:rPr lang="ko-KR" altLang="en-US" sz="1400" dirty="0">
                <a:ea typeface="굴림" panose="020B0600000101010101" pitchFamily="50" charset="-127"/>
              </a:rPr>
              <a:t>학습에 사용한 데이터와 테스트 데이터의 차이가 생기는 것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Internal Covariate Shift : </a:t>
            </a:r>
            <a:r>
              <a:rPr lang="ko-KR" altLang="en-US" sz="1400" dirty="0">
                <a:ea typeface="굴림" panose="020B0600000101010101" pitchFamily="50" charset="-127"/>
              </a:rPr>
              <a:t>각 레이어에서 업데이트된 가중치에 따라 생기는 차이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레이어의 입력데이터를 평균 </a:t>
            </a:r>
            <a:r>
              <a:rPr lang="en-US" altLang="ko-KR" sz="1400" dirty="0">
                <a:ea typeface="굴림" panose="020B0600000101010101" pitchFamily="50" charset="-127"/>
              </a:rPr>
              <a:t>0, </a:t>
            </a:r>
            <a:r>
              <a:rPr lang="ko-KR" altLang="en-US" sz="1400" dirty="0">
                <a:ea typeface="굴림" panose="020B0600000101010101" pitchFamily="50" charset="-127"/>
              </a:rPr>
              <a:t>분산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인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데이터로 변환하여 다음 레이어에 전달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 latinLnBrk="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</a:t>
            </a:r>
            <a:r>
              <a:rPr lang="en-US" altLang="ko-KR" sz="1400" dirty="0">
                <a:ea typeface="굴림" panose="020B0600000101010101" pitchFamily="50" charset="-127"/>
              </a:rPr>
              <a:t>Batch Normalization </a:t>
            </a:r>
            <a:r>
              <a:rPr lang="ko-KR" altLang="en-US" sz="1400" dirty="0">
                <a:ea typeface="굴림" panose="020B0600000101010101" pitchFamily="50" charset="-127"/>
              </a:rPr>
              <a:t>마다 </a:t>
            </a:r>
            <a:r>
              <a:rPr lang="en-US" altLang="ko-KR" sz="1400" dirty="0">
                <a:ea typeface="굴림" panose="020B0600000101010101" pitchFamily="50" charset="-127"/>
              </a:rPr>
              <a:t>scale,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shift</a:t>
            </a:r>
            <a:r>
              <a:rPr lang="ko-KR" altLang="en-US" sz="1400" dirty="0">
                <a:ea typeface="굴림" panose="020B0600000101010101" pitchFamily="50" charset="-127"/>
              </a:rPr>
              <a:t> 변환 수행</a:t>
            </a:r>
          </a:p>
        </p:txBody>
      </p:sp>
    </p:spTree>
    <p:extLst>
      <p:ext uri="{BB962C8B-B14F-4D97-AF65-F5344CB8AC3E}">
        <p14:creationId xmlns:p14="http://schemas.microsoft.com/office/powerpoint/2010/main" val="201458088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배치 정규화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배치 정규화 알고리즘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미니배치를 단위로 정규화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데이터 분포가 평균이 </a:t>
            </a:r>
            <a:r>
              <a:rPr lang="en-US" altLang="ko-KR" sz="1400" dirty="0">
                <a:ea typeface="굴림" panose="020B0600000101010101" pitchFamily="50" charset="-127"/>
              </a:rPr>
              <a:t>0, </a:t>
            </a:r>
            <a:r>
              <a:rPr lang="ko-KR" altLang="en-US" sz="1400" dirty="0">
                <a:ea typeface="굴림" panose="020B0600000101010101" pitchFamily="50" charset="-127"/>
              </a:rPr>
              <a:t>분산이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 되도록 정규화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배치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정규화 계층마다 </a:t>
            </a:r>
            <a:r>
              <a:rPr lang="ko-KR" altLang="en-US" sz="1400" dirty="0" err="1">
                <a:ea typeface="굴림" panose="020B0600000101010101" pitchFamily="50" charset="-127"/>
              </a:rPr>
              <a:t>정규화된</a:t>
            </a:r>
            <a:r>
              <a:rPr lang="ko-KR" altLang="en-US" sz="1400" dirty="0">
                <a:ea typeface="굴림" panose="020B0600000101010101" pitchFamily="50" charset="-127"/>
              </a:rPr>
              <a:t> 데이터에 고유한 확대와 이동 변환 수행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241B1-497B-4FF2-9A52-54B57B52D9CD}"/>
                  </a:ext>
                </a:extLst>
              </p:cNvPr>
              <p:cNvSpPr txBox="1"/>
              <p:nvPr/>
            </p:nvSpPr>
            <p:spPr>
              <a:xfrm>
                <a:off x="1593301" y="2859022"/>
                <a:ext cx="1118319" cy="4346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ko-KR" i="1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b="0" i="0" smtClean="0">
                            <a:latin typeface="Cambria Math" panose="02040503050406030204" pitchFamily="18" charset="0"/>
                          </a:rPr>
                          <m:t>m</m:t>
                        </m:r>
                      </m:den>
                    </m:f>
                    <m:r>
                      <m:rPr>
                        <m:sty m:val="p"/>
                      </m:rPr>
                      <a:rPr lang="el-GR" altLang="ko-KR" b="0" i="1" smtClean="0">
                        <a:latin typeface="Cambria Math" panose="02040503050406030204" pitchFamily="18" charset="0"/>
                      </a:rPr>
                      <m:t>Σ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A241B1-497B-4FF2-9A52-54B57B52D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01" y="2859022"/>
                <a:ext cx="1118319" cy="434606"/>
              </a:xfrm>
              <a:prstGeom prst="rect">
                <a:avLst/>
              </a:prstGeom>
              <a:blipFill>
                <a:blip r:embed="rId2"/>
                <a:stretch>
                  <a:fillRect l="-8152" b="-1126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2F9A5-CD0A-4A09-99C6-41826FDF01E7}"/>
                  </a:ext>
                </a:extLst>
              </p:cNvPr>
              <p:cNvSpPr txBox="1"/>
              <p:nvPr/>
            </p:nvSpPr>
            <p:spPr>
              <a:xfrm>
                <a:off x="3068838" y="2759012"/>
                <a:ext cx="2507674" cy="8860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altLang="ko-KR" i="1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el-GR" altLang="ko-KR" b="0" i="1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ko-KR" b="0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2F9A5-CD0A-4A09-99C6-41826FDF0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838" y="2759012"/>
                <a:ext cx="2507674" cy="8860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D1D2D4-67B5-4A07-A485-9221505A161E}"/>
                  </a:ext>
                </a:extLst>
              </p:cNvPr>
              <p:cNvSpPr txBox="1"/>
              <p:nvPr/>
            </p:nvSpPr>
            <p:spPr>
              <a:xfrm>
                <a:off x="6023988" y="2828570"/>
                <a:ext cx="1447704" cy="5270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altLang="ko-KR" b="0" i="1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altLang="ko-KR" b="0" i="1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6D1D2D4-67B5-4A07-A485-9221505A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88" y="2828570"/>
                <a:ext cx="1447704" cy="52706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C95A0C-FE1D-4B20-BB9D-3DF5202E8F6A}"/>
                  </a:ext>
                </a:extLst>
              </p:cNvPr>
              <p:cNvSpPr txBox="1"/>
              <p:nvPr/>
            </p:nvSpPr>
            <p:spPr>
              <a:xfrm>
                <a:off x="1593301" y="3908547"/>
                <a:ext cx="14642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ko-KR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ko-KR" alt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FC95A0C-FE1D-4B20-BB9D-3DF5202E8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3301" y="3908547"/>
                <a:ext cx="1464247" cy="307777"/>
              </a:xfrm>
              <a:prstGeom prst="rect">
                <a:avLst/>
              </a:prstGeom>
              <a:blipFill>
                <a:blip r:embed="rId5"/>
                <a:stretch>
                  <a:fillRect l="-3320" t="-17647" r="-2905" b="-274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287675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Weight decay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오버피팅이</a:t>
            </a:r>
            <a:r>
              <a:rPr lang="ko-KR" altLang="en-US" sz="1400" dirty="0">
                <a:ea typeface="굴림" panose="020B0600000101010101" pitchFamily="50" charset="-127"/>
              </a:rPr>
              <a:t> 일어나는 경우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400" dirty="0">
                <a:ea typeface="굴림" panose="020B0600000101010101" pitchFamily="50" charset="-127"/>
              </a:rPr>
              <a:t>매개변수가 많고 표현력이 높은 모델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400" dirty="0">
                <a:ea typeface="굴림" panose="020B0600000101010101" pitchFamily="50" charset="-127"/>
              </a:rPr>
              <a:t>훈련데이터가 적은 모델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오버피팅이</a:t>
            </a:r>
            <a:r>
              <a:rPr lang="ko-KR" altLang="en-US" sz="1400" dirty="0">
                <a:ea typeface="굴림" panose="020B0600000101010101" pitchFamily="50" charset="-127"/>
              </a:rPr>
              <a:t> 발생하는 원인은 일반적으로 가중치 매개변수의 값이 클 경우 발생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가중치 감소</a:t>
            </a:r>
            <a:r>
              <a:rPr lang="en-US" altLang="ko-KR" sz="1400" dirty="0">
                <a:ea typeface="굴림" panose="020B0600000101010101" pitchFamily="50" charset="-127"/>
              </a:rPr>
              <a:t>(Weight decay)</a:t>
            </a:r>
            <a:r>
              <a:rPr lang="ko-KR" altLang="en-US" sz="1400" dirty="0">
                <a:ea typeface="굴림" panose="020B0600000101010101" pitchFamily="50" charset="-127"/>
              </a:rPr>
              <a:t>는 큰 가중치에 대해서 </a:t>
            </a:r>
            <a:r>
              <a:rPr lang="en-US" altLang="ko-KR" sz="1400" dirty="0">
                <a:ea typeface="굴림" panose="020B0600000101010101" pitchFamily="50" charset="-127"/>
              </a:rPr>
              <a:t>Penalty</a:t>
            </a:r>
            <a:r>
              <a:rPr lang="ko-KR" altLang="en-US" sz="1400" dirty="0">
                <a:ea typeface="굴림" panose="020B0600000101010101" pitchFamily="50" charset="-127"/>
              </a:rPr>
              <a:t>를 부과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L2 </a:t>
            </a:r>
            <a:r>
              <a:rPr lang="ko-KR" altLang="en-US" sz="1400" dirty="0">
                <a:ea typeface="굴림" panose="020B0600000101010101" pitchFamily="50" charset="-127"/>
              </a:rPr>
              <a:t>법칙에 따라 페널티 부여 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10E96-16F7-46D3-A25F-380726D4A4E3}"/>
                  </a:ext>
                </a:extLst>
              </p:cNvPr>
              <p:cNvSpPr txBox="1"/>
              <p:nvPr/>
            </p:nvSpPr>
            <p:spPr>
              <a:xfrm>
                <a:off x="990972" y="3963972"/>
                <a:ext cx="2304256" cy="4346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ko-KR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ko-K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ko-KR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eqArr>
                          <m:eqArrPr>
                            <m:ctrlPr>
                              <a:rPr lang="en-US" altLang="ko-KR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ko-KR" b="0" i="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sup>
                    </m:sSup>
                    <m:r>
                      <a:rPr lang="en-US" altLang="ko-KR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:r>
                  <a:rPr lang="ko-KR" alt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가중치감소</a:t>
                </a:r>
                <a:endParaRPr lang="en-US" altLang="ko-KR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0910E96-16F7-46D3-A25F-380726D4A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72" y="3963972"/>
                <a:ext cx="2304256" cy="434606"/>
              </a:xfrm>
              <a:prstGeom prst="rect">
                <a:avLst/>
              </a:prstGeom>
              <a:blipFill>
                <a:blip r:embed="rId2"/>
                <a:stretch>
                  <a:fillRect l="-2910" t="-8333" r="-1058" b="-180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C4143-45DC-41A1-A13E-D9A8C7501F25}"/>
                  </a:ext>
                </a:extLst>
              </p:cNvPr>
              <p:cNvSpPr txBox="1"/>
              <p:nvPr/>
            </p:nvSpPr>
            <p:spPr>
              <a:xfrm>
                <a:off x="3925998" y="4029609"/>
                <a:ext cx="53631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ko-KR" altLang="en-US" dirty="0"/>
                  <a:t>는 정규화의 세기를 조절하는 </a:t>
                </a:r>
                <a:r>
                  <a:rPr lang="ko-KR" altLang="en-US" dirty="0" err="1"/>
                  <a:t>하이퍼파라메터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05C4143-45DC-41A1-A13E-D9A8C750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998" y="4029609"/>
                <a:ext cx="5363199" cy="307777"/>
              </a:xfrm>
              <a:prstGeom prst="rect">
                <a:avLst/>
              </a:prstGeom>
              <a:blipFill>
                <a:blip r:embed="rId3"/>
                <a:stretch>
                  <a:fillRect l="-1705" t="-29412" r="-909" b="-450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72252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Weight decay</a:t>
            </a:r>
          </a:p>
        </p:txBody>
      </p:sp>
      <p:pic>
        <p:nvPicPr>
          <p:cNvPr id="8" name="Picture 2" descr="https://t1.daumcdn.net/cfile/tistory/99D4A7465CE3FFE316">
            <a:extLst>
              <a:ext uri="{FF2B5EF4-FFF2-40B4-BE49-F238E27FC236}">
                <a16:creationId xmlns:a16="http://schemas.microsoft.com/office/drawing/2014/main" id="{FFE97DF6-5314-40A0-8EE1-39DF6C1E5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2380953"/>
            <a:ext cx="220980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2">
            <a:extLst>
              <a:ext uri="{FF2B5EF4-FFF2-40B4-BE49-F238E27FC236}">
                <a16:creationId xmlns:a16="http://schemas.microsoft.com/office/drawing/2014/main" id="{CFC44A02-03C7-4874-AC85-6AA097913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1988840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L1 Loss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CB88A5D-E965-4214-9334-7611D6B82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600" y="3890665"/>
            <a:ext cx="10810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L2 Loss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1" name="Picture 4" descr="https://t1.daumcdn.net/cfile/tistory/99A82A435CE400E313">
            <a:extLst>
              <a:ext uri="{FF2B5EF4-FFF2-40B4-BE49-F238E27FC236}">
                <a16:creationId xmlns:a16="http://schemas.microsoft.com/office/drawing/2014/main" id="{4E20D925-3DBC-4E43-B57C-077A13E00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4506615"/>
            <a:ext cx="22669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직사각형 4">
            <a:extLst>
              <a:ext uri="{FF2B5EF4-FFF2-40B4-BE49-F238E27FC236}">
                <a16:creationId xmlns:a16="http://schemas.microsoft.com/office/drawing/2014/main" id="{5FED4298-2FA1-4079-935E-F4BD50659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913" y="3390603"/>
            <a:ext cx="24018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Least absolute Errors(LAE)</a:t>
            </a:r>
            <a:endParaRPr lang="ko-KR" altLang="en-US" sz="140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6">
            <a:extLst>
              <a:ext uri="{FF2B5EF4-FFF2-40B4-BE49-F238E27FC236}">
                <a16:creationId xmlns:a16="http://schemas.microsoft.com/office/drawing/2014/main" id="{4D8F986C-F714-4115-BDC2-DDB910B7D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25" y="5392440"/>
            <a:ext cx="2243138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Least squares error(LSE)</a:t>
            </a:r>
          </a:p>
          <a:p>
            <a:pPr latinLnBrk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- outlier</a:t>
            </a:r>
            <a:r>
              <a:rPr lang="ko-KR" altLang="en-US" sz="140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민감</a:t>
            </a:r>
          </a:p>
        </p:txBody>
      </p:sp>
      <p:pic>
        <p:nvPicPr>
          <p:cNvPr id="14" name="그림 9">
            <a:extLst>
              <a:ext uri="{FF2B5EF4-FFF2-40B4-BE49-F238E27FC236}">
                <a16:creationId xmlns:a16="http://schemas.microsoft.com/office/drawing/2014/main" id="{A2355EEE-0BCA-48C6-9A37-D2C828FDF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2296815"/>
            <a:ext cx="306705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6643530-E33A-4AFB-9E34-2DB969D42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4600" y="1988840"/>
            <a:ext cx="18938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L1 Regularization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FCF3894-37E3-4A0C-AC49-62FBD4E4A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0950" y="3843040"/>
            <a:ext cx="1893888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L2 Regularization</a:t>
            </a:r>
            <a:endParaRPr lang="ko-KR" altLang="en-US" sz="140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7" name="Picture 8" descr="https://t1.daumcdn.net/cfile/tistory/9964E8445CE4AE8318">
            <a:extLst>
              <a:ext uri="{FF2B5EF4-FFF2-40B4-BE49-F238E27FC236}">
                <a16:creationId xmlns:a16="http://schemas.microsoft.com/office/drawing/2014/main" id="{ABEF73D6-63D8-4A0F-B071-EB184834A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5" y="4646315"/>
            <a:ext cx="3200400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0" descr="관련 이미지">
            <a:extLst>
              <a:ext uri="{FF2B5EF4-FFF2-40B4-BE49-F238E27FC236}">
                <a16:creationId xmlns:a16="http://schemas.microsoft.com/office/drawing/2014/main" id="{3CDD141D-9CA2-4275-84BA-F56AA563A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32"/>
          <a:stretch>
            <a:fillRect/>
          </a:stretch>
        </p:blipFill>
        <p:spPr bwMode="auto">
          <a:xfrm>
            <a:off x="7064375" y="2168228"/>
            <a:ext cx="1630531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관련 이미지">
            <a:extLst>
              <a:ext uri="{FF2B5EF4-FFF2-40B4-BE49-F238E27FC236}">
                <a16:creationId xmlns:a16="http://schemas.microsoft.com/office/drawing/2014/main" id="{A504D99A-13A9-4B64-8C89-721B25D76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7"/>
          <a:stretch>
            <a:fillRect/>
          </a:stretch>
        </p:blipFill>
        <p:spPr bwMode="auto">
          <a:xfrm>
            <a:off x="7127843" y="4663776"/>
            <a:ext cx="1567063" cy="145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763792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Drop out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Drop out ratio </a:t>
            </a:r>
            <a:r>
              <a:rPr lang="ko-KR" altLang="en-US" sz="1400" dirty="0">
                <a:ea typeface="굴림" panose="020B0600000101010101" pitchFamily="50" charset="-127"/>
              </a:rPr>
              <a:t>지정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일반적으로 </a:t>
            </a:r>
            <a:r>
              <a:rPr lang="ko-KR" altLang="en-US" sz="1400" dirty="0" err="1">
                <a:ea typeface="굴림" panose="020B0600000101010101" pitchFamily="50" charset="-127"/>
              </a:rPr>
              <a:t>입력층과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</a:rPr>
              <a:t>출력층에</a:t>
            </a:r>
            <a:r>
              <a:rPr lang="ko-KR" altLang="en-US" sz="1400">
                <a:ea typeface="굴림" panose="020B0600000101010101" pitchFamily="50" charset="-127"/>
              </a:rPr>
              <a:t> 다르게 적용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D728FD-D4EE-42F4-AD05-88D518098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653" y="2636912"/>
            <a:ext cx="7023694" cy="3479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63069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Over fitting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Drop out</a:t>
            </a:r>
            <a:r>
              <a:rPr lang="ko-KR" altLang="en-US" dirty="0"/>
              <a:t>과 </a:t>
            </a:r>
            <a:r>
              <a:rPr lang="en-US" altLang="ko-KR" dirty="0" err="1"/>
              <a:t>Enssemble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9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머신러닝에서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 err="1">
                <a:ea typeface="굴림" panose="020B0600000101010101" pitchFamily="50" charset="-127"/>
              </a:rPr>
              <a:t>Enssemble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을 애용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앙상블 학습은 개별적으로 학습시킨 여러 모델의 출력을 평균 내어 추론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신경망의 관점에서 같은 구조 혹은 비슷한 구조의 네트워크를 여러 개 준비하여 따로 학습 시키고 시험 때는 각 네트워크의 출력을 평균 내어 출력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앙상블 학습을 수행하면 신경망의 정확도가 개선되는 것은 실험적으로 증명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드롭아웃과</a:t>
            </a:r>
            <a:r>
              <a:rPr lang="ko-KR" altLang="en-US" sz="1400" dirty="0">
                <a:ea typeface="굴림" panose="020B0600000101010101" pitchFamily="50" charset="-127"/>
              </a:rPr>
              <a:t> 앙상블 학습은 유사 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9170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numpy.arrange</a:t>
            </a:r>
            <a:r>
              <a:rPr lang="en-US" altLang="ko-KR" dirty="0"/>
              <a:t>, </a:t>
            </a:r>
            <a:r>
              <a:rPr lang="en-US" altLang="ko-KR" dirty="0" err="1"/>
              <a:t>linspace</a:t>
            </a:r>
            <a:r>
              <a:rPr lang="en-US" altLang="ko-KR" dirty="0"/>
              <a:t>, </a:t>
            </a:r>
            <a:r>
              <a:rPr lang="en-US" altLang="ko-KR" dirty="0" err="1"/>
              <a:t>logspace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i="0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(5)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[0, 5) 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범위에서 간격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증가</a:t>
            </a:r>
            <a:endParaRPr lang="en-US" altLang="ko-KR" sz="1400" i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i="0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(1, 5)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[1, 5) 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범위에서 간격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증가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i="0" dirty="0" err="1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(2, 10, 2)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[2, 10) 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범위에서 간격 </a:t>
            </a:r>
            <a:r>
              <a:rPr lang="en-US" altLang="ko-KR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</a:t>
            </a:r>
            <a:r>
              <a:rPr lang="ko-KR" altLang="en-US" sz="1400" i="0" dirty="0"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로 증가</a:t>
            </a:r>
            <a:endParaRPr lang="en-US" altLang="ko-KR" sz="1400" i="0" dirty="0"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np.linspace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(1, 3, 5)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[1,3]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범위에서 균일한 간격으로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5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개의 숫자를 반환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np.logspace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(2, 3, </a:t>
            </a: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=4, base=2.0)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base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밑으로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[2,3]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범위를 지수로 균일한 간격으로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4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개의 숫자를 반환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base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지정하지 않을 경우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default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3712195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np.empty</a:t>
            </a:r>
            <a:r>
              <a:rPr lang="en-US" altLang="ko-KR" kern="0" dirty="0"/>
              <a:t>, </a:t>
            </a:r>
            <a:r>
              <a:rPr lang="en-US" altLang="ko-KR" kern="0" dirty="0" err="1"/>
              <a:t>empty_like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76" y="4289028"/>
            <a:ext cx="89916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numpy.empty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 함수는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값의 초기화를 수행하지 않고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주어진 형태와 타입을 갖는 새로운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numpy.zeros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와 달리 </a:t>
            </a: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numpy.empty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값들을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으로 초기화하지 않아서 더 빠름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np.empty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([2,2])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numpy.empty_like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 함수는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값의 초기화를 수행하지 않고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주어진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형태와 타입을 갖는 새로운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 = ([1, 2, 3], [4, 5, 6])      # a: array-like</a:t>
            </a:r>
            <a:b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a_like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np.empty_like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(a)       # </a:t>
            </a:r>
            <a:r>
              <a:rPr lang="en-US" altLang="ko-KR" sz="12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a_like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uninitialized</a:t>
            </a:r>
          </a:p>
        </p:txBody>
      </p:sp>
    </p:spTree>
    <p:extLst>
      <p:ext uri="{BB962C8B-B14F-4D97-AF65-F5344CB8AC3E}">
        <p14:creationId xmlns:p14="http://schemas.microsoft.com/office/powerpoint/2010/main" val="12018007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CNN (Convolution Neural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692411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신경망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완전연결계층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이미지인식과 </a:t>
            </a:r>
            <a:r>
              <a:rPr lang="ko-KR" altLang="en-US" sz="1400" dirty="0" err="1">
                <a:ea typeface="굴림" panose="020B0600000101010101" pitchFamily="50" charset="-127"/>
              </a:rPr>
              <a:t>음성인식등</a:t>
            </a:r>
            <a:r>
              <a:rPr lang="ko-KR" altLang="en-US" sz="1400" dirty="0">
                <a:ea typeface="굴림" panose="020B0600000101010101" pitchFamily="50" charset="-127"/>
              </a:rPr>
              <a:t> 다양한 분야에서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 인식 분야에서는 </a:t>
            </a: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이 거의 사용됨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은 </a:t>
            </a:r>
            <a:r>
              <a:rPr lang="en-US" altLang="ko-KR" sz="1400" dirty="0">
                <a:ea typeface="굴림" panose="020B0600000101010101" pitchFamily="50" charset="-127"/>
              </a:rPr>
              <a:t>Convolution Layer(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과 </a:t>
            </a:r>
            <a:r>
              <a:rPr lang="en-US" altLang="ko-KR" sz="1400" dirty="0">
                <a:ea typeface="굴림" panose="020B0600000101010101" pitchFamily="50" charset="-127"/>
              </a:rPr>
              <a:t>Pooling Layer( </a:t>
            </a:r>
            <a:r>
              <a:rPr lang="ko-KR" altLang="en-US" sz="1400" dirty="0" err="1">
                <a:ea typeface="굴림" panose="020B0600000101010101" pitchFamily="50" charset="-127"/>
              </a:rPr>
              <a:t>풀링</a:t>
            </a:r>
            <a:r>
              <a:rPr lang="ko-KR" altLang="en-US" sz="1400" dirty="0">
                <a:ea typeface="굴림" panose="020B0600000101010101" pitchFamily="50" charset="-127"/>
              </a:rPr>
              <a:t> 계층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으로 구성 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C01B88-8392-406D-AADA-19D601A4FD0E}"/>
              </a:ext>
            </a:extLst>
          </p:cNvPr>
          <p:cNvSpPr/>
          <p:nvPr/>
        </p:nvSpPr>
        <p:spPr bwMode="auto">
          <a:xfrm>
            <a:off x="969690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37E441-7775-415A-9534-3B052C40FC00}"/>
              </a:ext>
            </a:extLst>
          </p:cNvPr>
          <p:cNvSpPr txBox="1"/>
          <p:nvPr/>
        </p:nvSpPr>
        <p:spPr>
          <a:xfrm>
            <a:off x="1005693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556C2C-32F7-45BA-A426-8CDFE71E734F}"/>
              </a:ext>
            </a:extLst>
          </p:cNvPr>
          <p:cNvSpPr/>
          <p:nvPr/>
        </p:nvSpPr>
        <p:spPr bwMode="auto">
          <a:xfrm>
            <a:off x="1977802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2F7B39-DE33-4BC2-84F6-CFD18E02EEDD}"/>
              </a:ext>
            </a:extLst>
          </p:cNvPr>
          <p:cNvSpPr txBox="1"/>
          <p:nvPr/>
        </p:nvSpPr>
        <p:spPr>
          <a:xfrm>
            <a:off x="2049810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8439E1-090D-4631-BC2C-A8EF07E70772}"/>
              </a:ext>
            </a:extLst>
          </p:cNvPr>
          <p:cNvSpPr/>
          <p:nvPr/>
        </p:nvSpPr>
        <p:spPr bwMode="auto">
          <a:xfrm>
            <a:off x="3057922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3188C9-7FF5-49A9-A724-D85C24879859}"/>
              </a:ext>
            </a:extLst>
          </p:cNvPr>
          <p:cNvSpPr txBox="1"/>
          <p:nvPr/>
        </p:nvSpPr>
        <p:spPr>
          <a:xfrm>
            <a:off x="3093925" y="3756093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7ED8E5-24C3-403D-8AD5-4EE47C8982C7}"/>
              </a:ext>
            </a:extLst>
          </p:cNvPr>
          <p:cNvSpPr/>
          <p:nvPr/>
        </p:nvSpPr>
        <p:spPr bwMode="auto">
          <a:xfrm>
            <a:off x="4066034" y="3356992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06AD7D-9A30-4ED2-AD38-D4CB62209DA6}"/>
              </a:ext>
            </a:extLst>
          </p:cNvPr>
          <p:cNvSpPr txBox="1"/>
          <p:nvPr/>
        </p:nvSpPr>
        <p:spPr>
          <a:xfrm>
            <a:off x="4138042" y="3756093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445137-EA5B-4577-AB46-6843F6285737}"/>
              </a:ext>
            </a:extLst>
          </p:cNvPr>
          <p:cNvSpPr/>
          <p:nvPr/>
        </p:nvSpPr>
        <p:spPr bwMode="auto">
          <a:xfrm>
            <a:off x="702940" y="3068960"/>
            <a:ext cx="453650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2017F3-2837-416F-B287-3F8FCEABF14B}"/>
              </a:ext>
            </a:extLst>
          </p:cNvPr>
          <p:cNvSpPr txBox="1"/>
          <p:nvPr/>
        </p:nvSpPr>
        <p:spPr>
          <a:xfrm>
            <a:off x="5629225" y="3055159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Fully Connected Layer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8AAA0A-16FB-4AF0-9D8C-775FC157ACEB}"/>
              </a:ext>
            </a:extLst>
          </p:cNvPr>
          <p:cNvSpPr txBox="1"/>
          <p:nvPr/>
        </p:nvSpPr>
        <p:spPr>
          <a:xfrm>
            <a:off x="5646374" y="3571511"/>
            <a:ext cx="4042261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완전연결 신경망은 </a:t>
            </a:r>
            <a:r>
              <a:rPr lang="en-US" altLang="ko-KR" sz="1400" dirty="0"/>
              <a:t>Affine  </a:t>
            </a:r>
            <a:r>
              <a:rPr lang="ko-KR" altLang="en-US" sz="1400" dirty="0"/>
              <a:t>계층 뒤에 활성화 함수 계층으로 구성된 은닉층과 </a:t>
            </a:r>
            <a:r>
              <a:rPr lang="en-US" altLang="ko-KR" sz="1400" dirty="0"/>
              <a:t>Affine</a:t>
            </a:r>
            <a:r>
              <a:rPr lang="ko-KR" altLang="en-US" sz="1400" dirty="0"/>
              <a:t>계층과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 </a:t>
            </a:r>
            <a:r>
              <a:rPr lang="ko-KR" altLang="en-US" sz="1400" dirty="0"/>
              <a:t>함수를 활성화</a:t>
            </a:r>
            <a:r>
              <a:rPr lang="en-US" altLang="ko-KR" sz="1400" dirty="0"/>
              <a:t>(</a:t>
            </a:r>
            <a:r>
              <a:rPr lang="ko-KR" altLang="en-US" sz="1400" dirty="0"/>
              <a:t>정규화</a:t>
            </a:r>
            <a:r>
              <a:rPr lang="en-US" altLang="ko-KR" sz="1400" dirty="0"/>
              <a:t>)</a:t>
            </a:r>
            <a:r>
              <a:rPr lang="ko-KR" altLang="en-US" sz="1400" dirty="0"/>
              <a:t>함수로 구성된 출력층으로 구성됨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B62780-8668-43F5-A305-ACD491BBDB5C}"/>
              </a:ext>
            </a:extLst>
          </p:cNvPr>
          <p:cNvSpPr/>
          <p:nvPr/>
        </p:nvSpPr>
        <p:spPr bwMode="auto">
          <a:xfrm>
            <a:off x="846956" y="3140968"/>
            <a:ext cx="1997961" cy="2376264"/>
          </a:xfrm>
          <a:prstGeom prst="rect">
            <a:avLst/>
          </a:prstGeom>
          <a:solidFill>
            <a:schemeClr val="bg2">
              <a:lumMod val="40000"/>
              <a:lumOff val="60000"/>
              <a:alpha val="1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1631810-C551-4BB9-BA6A-CFE5F1E23CD2}"/>
              </a:ext>
            </a:extLst>
          </p:cNvPr>
          <p:cNvSpPr/>
          <p:nvPr/>
        </p:nvSpPr>
        <p:spPr bwMode="auto">
          <a:xfrm>
            <a:off x="2980820" y="3140968"/>
            <a:ext cx="1997961" cy="2376264"/>
          </a:xfrm>
          <a:prstGeom prst="rect">
            <a:avLst/>
          </a:prstGeom>
          <a:solidFill>
            <a:schemeClr val="accent2">
              <a:lumMod val="20000"/>
              <a:lumOff val="80000"/>
              <a:alpha val="13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C920A6-1AD4-44BE-B882-801A41E3A212}"/>
              </a:ext>
            </a:extLst>
          </p:cNvPr>
          <p:cNvSpPr txBox="1"/>
          <p:nvPr/>
        </p:nvSpPr>
        <p:spPr>
          <a:xfrm>
            <a:off x="1383475" y="4469050"/>
            <a:ext cx="10081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은닉층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1B4502-34C6-45E8-833C-FFE9F53A0121}"/>
              </a:ext>
            </a:extLst>
          </p:cNvPr>
          <p:cNvSpPr txBox="1"/>
          <p:nvPr/>
        </p:nvSpPr>
        <p:spPr>
          <a:xfrm>
            <a:off x="3420981" y="4440190"/>
            <a:ext cx="1008112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rgbClr val="FF0000"/>
                </a:solidFill>
              </a:rPr>
              <a:t>출력층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85A70856-3B90-4441-A61E-22ECA0FD5CD0}"/>
              </a:ext>
            </a:extLst>
          </p:cNvPr>
          <p:cNvCxnSpPr/>
          <p:nvPr/>
        </p:nvCxnSpPr>
        <p:spPr bwMode="auto">
          <a:xfrm>
            <a:off x="1206996" y="5085184"/>
            <a:ext cx="3960440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6694251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완전연결 계층과 </a:t>
            </a:r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을 사용하면 완전연결 계층에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계층을 추가하여 새로운 네트워크 구성 가능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F5B9BE-D7EB-4CA6-BFE8-DF1DF95E8D79}"/>
              </a:ext>
            </a:extLst>
          </p:cNvPr>
          <p:cNvSpPr/>
          <p:nvPr/>
        </p:nvSpPr>
        <p:spPr bwMode="auto">
          <a:xfrm>
            <a:off x="4786114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2079D2-CEF7-4264-9161-B3CAE495EEE7}"/>
              </a:ext>
            </a:extLst>
          </p:cNvPr>
          <p:cNvSpPr txBox="1"/>
          <p:nvPr/>
        </p:nvSpPr>
        <p:spPr>
          <a:xfrm>
            <a:off x="4822117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50528CB-AAC2-4A8D-901A-4352A645240F}"/>
              </a:ext>
            </a:extLst>
          </p:cNvPr>
          <p:cNvSpPr/>
          <p:nvPr/>
        </p:nvSpPr>
        <p:spPr bwMode="auto">
          <a:xfrm>
            <a:off x="5794226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4A644AD-5302-4C85-88F6-A22A0238B5D8}"/>
              </a:ext>
            </a:extLst>
          </p:cNvPr>
          <p:cNvSpPr txBox="1"/>
          <p:nvPr/>
        </p:nvSpPr>
        <p:spPr>
          <a:xfrm>
            <a:off x="5866234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B9C71D8-DAD7-43A4-8C87-831558307E4B}"/>
              </a:ext>
            </a:extLst>
          </p:cNvPr>
          <p:cNvSpPr/>
          <p:nvPr/>
        </p:nvSpPr>
        <p:spPr bwMode="auto">
          <a:xfrm>
            <a:off x="6874346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F30461-C553-4B20-A00E-A65913BBB237}"/>
              </a:ext>
            </a:extLst>
          </p:cNvPr>
          <p:cNvSpPr txBox="1"/>
          <p:nvPr/>
        </p:nvSpPr>
        <p:spPr>
          <a:xfrm>
            <a:off x="6910349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41003DC-715F-4FD0-B3A9-15CEF46E5776}"/>
              </a:ext>
            </a:extLst>
          </p:cNvPr>
          <p:cNvSpPr/>
          <p:nvPr/>
        </p:nvSpPr>
        <p:spPr bwMode="auto">
          <a:xfrm>
            <a:off x="7882458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A50B0D-59B3-4867-A2BA-3F81DAAC6BDE}"/>
              </a:ext>
            </a:extLst>
          </p:cNvPr>
          <p:cNvSpPr txBox="1"/>
          <p:nvPr/>
        </p:nvSpPr>
        <p:spPr>
          <a:xfrm>
            <a:off x="7954466" y="3180029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49EE36B-BE12-4257-9031-AEDA90BE23BE}"/>
              </a:ext>
            </a:extLst>
          </p:cNvPr>
          <p:cNvSpPr/>
          <p:nvPr/>
        </p:nvSpPr>
        <p:spPr bwMode="auto">
          <a:xfrm>
            <a:off x="4557810" y="2492896"/>
            <a:ext cx="428203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4098721-A96A-4B41-9657-0C8E0E424230}"/>
              </a:ext>
            </a:extLst>
          </p:cNvPr>
          <p:cNvSpPr/>
          <p:nvPr/>
        </p:nvSpPr>
        <p:spPr bwMode="auto">
          <a:xfrm>
            <a:off x="411889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324720-58BF-4B11-9ED3-600825B0DDC0}"/>
              </a:ext>
            </a:extLst>
          </p:cNvPr>
          <p:cNvSpPr txBox="1"/>
          <p:nvPr/>
        </p:nvSpPr>
        <p:spPr>
          <a:xfrm>
            <a:off x="447892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18EE698-D274-4B13-AC2C-E6E6B4BB6C2A}"/>
              </a:ext>
            </a:extLst>
          </p:cNvPr>
          <p:cNvSpPr/>
          <p:nvPr/>
        </p:nvSpPr>
        <p:spPr bwMode="auto">
          <a:xfrm>
            <a:off x="1420001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8D5F8C-1255-42EC-9A79-366068FBDBE8}"/>
              </a:ext>
            </a:extLst>
          </p:cNvPr>
          <p:cNvSpPr txBox="1"/>
          <p:nvPr/>
        </p:nvSpPr>
        <p:spPr>
          <a:xfrm>
            <a:off x="1492009" y="3180029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C0DBC7B-ACA9-4E61-9212-F153ECFA09C2}"/>
              </a:ext>
            </a:extLst>
          </p:cNvPr>
          <p:cNvSpPr/>
          <p:nvPr/>
        </p:nvSpPr>
        <p:spPr bwMode="auto">
          <a:xfrm>
            <a:off x="2500121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65981A1-B97E-4371-9EBC-A47C6C4D6F72}"/>
              </a:ext>
            </a:extLst>
          </p:cNvPr>
          <p:cNvSpPr txBox="1"/>
          <p:nvPr/>
        </p:nvSpPr>
        <p:spPr>
          <a:xfrm>
            <a:off x="2503140" y="3180029"/>
            <a:ext cx="90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Pooling</a:t>
            </a:r>
            <a:endParaRPr lang="ko-KR" altLang="en-US" sz="16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11A7865-F7B0-4E49-B443-5543AE043C6B}"/>
              </a:ext>
            </a:extLst>
          </p:cNvPr>
          <p:cNvSpPr/>
          <p:nvPr/>
        </p:nvSpPr>
        <p:spPr bwMode="auto">
          <a:xfrm>
            <a:off x="3500424" y="2780928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F5A84E8-4BBE-44F3-9791-EB3A659748D4}"/>
              </a:ext>
            </a:extLst>
          </p:cNvPr>
          <p:cNvSpPr txBox="1"/>
          <p:nvPr/>
        </p:nvSpPr>
        <p:spPr>
          <a:xfrm>
            <a:off x="3547246" y="3180029"/>
            <a:ext cx="73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3EAFED4-3578-4D14-A5E3-F3AF24AB2B95}"/>
              </a:ext>
            </a:extLst>
          </p:cNvPr>
          <p:cNvSpPr/>
          <p:nvPr/>
        </p:nvSpPr>
        <p:spPr bwMode="auto">
          <a:xfrm>
            <a:off x="261890" y="2488223"/>
            <a:ext cx="4145921" cy="2573877"/>
          </a:xfrm>
          <a:prstGeom prst="rect">
            <a:avLst/>
          </a:prstGeom>
          <a:solidFill>
            <a:schemeClr val="bg2">
              <a:lumMod val="40000"/>
              <a:lumOff val="60000"/>
              <a:alpha val="3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4BAE57-3FD8-4214-88C4-23D3639D2213}"/>
              </a:ext>
            </a:extLst>
          </p:cNvPr>
          <p:cNvCxnSpPr/>
          <p:nvPr/>
        </p:nvCxnSpPr>
        <p:spPr bwMode="auto">
          <a:xfrm>
            <a:off x="795212" y="3933056"/>
            <a:ext cx="8231831" cy="0"/>
          </a:xfrm>
          <a:prstGeom prst="straightConnector1">
            <a:avLst/>
          </a:prstGeom>
          <a:noFill/>
          <a:ln w="4445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C1453B-3CBB-4A4D-B185-5BC6CC472E95}"/>
              </a:ext>
            </a:extLst>
          </p:cNvPr>
          <p:cNvSpPr/>
          <p:nvPr/>
        </p:nvSpPr>
        <p:spPr bwMode="auto">
          <a:xfrm>
            <a:off x="1415219" y="5274871"/>
            <a:ext cx="2304256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Convolution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888C68E-2B08-42D8-A425-19195AE27E61}"/>
              </a:ext>
            </a:extLst>
          </p:cNvPr>
          <p:cNvSpPr/>
          <p:nvPr/>
        </p:nvSpPr>
        <p:spPr bwMode="auto">
          <a:xfrm>
            <a:off x="5599484" y="5197674"/>
            <a:ext cx="2592288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Fully Connected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321824691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계층을</a:t>
            </a:r>
            <a:r>
              <a:rPr lang="en-US" altLang="ko-KR" dirty="0"/>
              <a:t> </a:t>
            </a:r>
            <a:r>
              <a:rPr lang="ko-KR" altLang="en-US" dirty="0"/>
              <a:t>사용하는 이유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이미지는 일반적으로 세로</a:t>
            </a:r>
            <a:r>
              <a:rPr lang="en-US" altLang="ko-KR" sz="1400" dirty="0">
                <a:ea typeface="굴림" panose="020B0600000101010101" pitchFamily="50" charset="-127"/>
              </a:rPr>
              <a:t>*</a:t>
            </a:r>
            <a:r>
              <a:rPr lang="ko-KR" altLang="en-US" sz="1400" dirty="0">
                <a:ea typeface="굴림" panose="020B0600000101010101" pitchFamily="50" charset="-127"/>
              </a:rPr>
              <a:t>가로</a:t>
            </a:r>
            <a:r>
              <a:rPr lang="en-US" altLang="ko-KR" sz="1400" dirty="0">
                <a:ea typeface="굴림" panose="020B0600000101010101" pitchFamily="50" charset="-127"/>
              </a:rPr>
              <a:t>*</a:t>
            </a:r>
            <a:r>
              <a:rPr lang="ko-KR" altLang="en-US" sz="1400" dirty="0" err="1">
                <a:ea typeface="굴림" panose="020B0600000101010101" pitchFamily="50" charset="-127"/>
              </a:rPr>
              <a:t>채녈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색상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으로 구성된 </a:t>
            </a:r>
            <a:r>
              <a:rPr lang="en-US" altLang="ko-KR" sz="1400" dirty="0">
                <a:ea typeface="굴림" panose="020B0600000101010101" pitchFamily="50" charset="-127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</a:rPr>
              <a:t>차원 데이터 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완전연결 계층에서는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차원 데이터를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차원으로 변환해야 함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완전연결 계층에서 데이터의 형상이 무너지는 상황 발생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6115F4-1124-47EF-8A5B-94AA8BF28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982" y="2864137"/>
            <a:ext cx="6562859" cy="254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52A584-0694-4FEC-90E0-D71D26ED9A96}"/>
              </a:ext>
            </a:extLst>
          </p:cNvPr>
          <p:cNvSpPr txBox="1"/>
          <p:nvPr/>
        </p:nvSpPr>
        <p:spPr>
          <a:xfrm>
            <a:off x="1567036" y="5765194"/>
            <a:ext cx="6840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[0,0,0, 0,0, 0,0, 0,0, 0,0,………….. ….0,0, 0,0, 0,0, 0,0, 0,0]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580344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 방법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계층에서는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처리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연산은 특징을 추출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혹은 커널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하기 수행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FAED151-EC97-48DD-8320-597D6FBFC9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56261"/>
              </p:ext>
            </p:extLst>
          </p:nvPr>
        </p:nvGraphicFramePr>
        <p:xfrm>
          <a:off x="1351012" y="2831336"/>
          <a:ext cx="2160240" cy="17497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006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4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AF5A8-56A7-44E8-8213-D29B934D1585}"/>
                  </a:ext>
                </a:extLst>
              </p:cNvPr>
              <p:cNvSpPr txBox="1"/>
              <p:nvPr/>
            </p:nvSpPr>
            <p:spPr>
              <a:xfrm>
                <a:off x="3871292" y="3401863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06AF5A8-56A7-44E8-8213-D29B934D1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1292" y="3401863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표 8">
            <a:extLst>
              <a:ext uri="{FF2B5EF4-FFF2-40B4-BE49-F238E27FC236}">
                <a16:creationId xmlns:a16="http://schemas.microsoft.com/office/drawing/2014/main" id="{53391773-6867-4797-A1D0-3050585E2C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147094"/>
              </p:ext>
            </p:extLst>
          </p:nvPr>
        </p:nvGraphicFramePr>
        <p:xfrm>
          <a:off x="4591372" y="3068960"/>
          <a:ext cx="1335327" cy="11495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45109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445109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445109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3831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7372FA0-8886-4B51-AD71-FA762F143C65}"/>
              </a:ext>
            </a:extLst>
          </p:cNvPr>
          <p:cNvSpPr/>
          <p:nvPr/>
        </p:nvSpPr>
        <p:spPr bwMode="auto">
          <a:xfrm>
            <a:off x="6391572" y="3438603"/>
            <a:ext cx="615247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F7545B53-0A33-439F-A2BE-AC842BD750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720746"/>
              </p:ext>
            </p:extLst>
          </p:nvPr>
        </p:nvGraphicFramePr>
        <p:xfrm>
          <a:off x="7471692" y="3211779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1BAB3B3-BA9E-42C2-A8CE-20EEA689BE96}"/>
              </a:ext>
            </a:extLst>
          </p:cNvPr>
          <p:cNvSpPr txBox="1"/>
          <p:nvPr/>
        </p:nvSpPr>
        <p:spPr>
          <a:xfrm>
            <a:off x="1783060" y="477837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입력데이터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5FE6B6-2058-4913-973E-F5AADE3DC7DA}"/>
              </a:ext>
            </a:extLst>
          </p:cNvPr>
          <p:cNvSpPr txBox="1"/>
          <p:nvPr/>
        </p:nvSpPr>
        <p:spPr>
          <a:xfrm>
            <a:off x="4735388" y="477740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</a:t>
            </a:r>
            <a:r>
              <a:rPr lang="en-US" altLang="ko-KR" sz="1400" dirty="0"/>
              <a:t>(</a:t>
            </a:r>
            <a:r>
              <a:rPr lang="ko-KR" altLang="en-US" sz="1400" dirty="0"/>
              <a:t>커널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75452-7E5F-47BC-8B5A-EE99975664A7}"/>
                  </a:ext>
                </a:extLst>
              </p:cNvPr>
              <p:cNvSpPr txBox="1"/>
              <p:nvPr/>
            </p:nvSpPr>
            <p:spPr>
              <a:xfrm>
                <a:off x="1076848" y="5478115"/>
                <a:ext cx="7979020" cy="95410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/>
                  <a:t>합성곱</a:t>
                </a:r>
                <a:r>
                  <a:rPr lang="ko-KR" altLang="en-US" sz="1400" dirty="0"/>
                  <a:t> 연산은 필터</a:t>
                </a:r>
                <a:r>
                  <a:rPr lang="en-US" altLang="ko-KR" sz="1400" dirty="0"/>
                  <a:t>(</a:t>
                </a:r>
                <a:r>
                  <a:rPr lang="ko-KR" altLang="en-US" sz="1400" dirty="0"/>
                  <a:t>커널</a:t>
                </a:r>
                <a:r>
                  <a:rPr lang="en-US" altLang="ko-KR" sz="1400" dirty="0"/>
                  <a:t>)</a:t>
                </a:r>
                <a:r>
                  <a:rPr lang="ko-KR" altLang="en-US" sz="1400" dirty="0"/>
                  <a:t>의 윈도우를 일정 간격으로 이동해가며 입력 데이터에 적용하여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ko-KR" altLang="en-US" sz="1400" dirty="0"/>
                  <a:t> 연산을 적용 하여 결과를 해당장소에 저장</a:t>
                </a:r>
                <a:endParaRPr lang="en-US" altLang="ko-KR" sz="1400" dirty="0"/>
              </a:p>
              <a:p>
                <a:endParaRPr lang="en-US" altLang="ko-KR" sz="1400" dirty="0"/>
              </a:p>
              <a:p>
                <a:r>
                  <a:rPr lang="en-US" altLang="ko-KR" sz="1400" dirty="0"/>
                  <a:t>※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⨂</m:t>
                    </m:r>
                  </m:oMath>
                </a14:m>
                <a:r>
                  <a:rPr lang="en-US" altLang="ko-KR" sz="1400" dirty="0"/>
                  <a:t>(fused multiply add) : </a:t>
                </a:r>
                <a:r>
                  <a:rPr lang="ko-KR" altLang="en-US" sz="1400" dirty="0"/>
                  <a:t>단일 </a:t>
                </a:r>
                <a:r>
                  <a:rPr lang="ko-KR" altLang="en-US" sz="1400" dirty="0" err="1"/>
                  <a:t>곱셉</a:t>
                </a:r>
                <a:r>
                  <a:rPr lang="ko-KR" altLang="en-US" sz="1400" dirty="0"/>
                  <a:t> </a:t>
                </a:r>
                <a:r>
                  <a:rPr lang="ko-KR" altLang="en-US" sz="1400" dirty="0" err="1"/>
                  <a:t>누산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6275452-7E5F-47BC-8B5A-EE99975664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48" y="5478115"/>
                <a:ext cx="7979020" cy="954107"/>
              </a:xfrm>
              <a:prstGeom prst="rect">
                <a:avLst/>
              </a:prstGeom>
              <a:blipFill>
                <a:blip r:embed="rId3"/>
                <a:stretch>
                  <a:fillRect l="-153" t="-1266" b="-569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2620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FMA(Fused Multiply Add)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5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FMA </a:t>
            </a:r>
            <a:r>
              <a:rPr lang="ko-KR" altLang="en-US" sz="1400" dirty="0">
                <a:ea typeface="굴림" panose="020B0600000101010101" pitchFamily="50" charset="-127"/>
              </a:rPr>
              <a:t>연산은  필터의 윈도우에 대응하는 원소끼리 곱한 후  구 총합을 구함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5214D4-8127-47AB-B535-ACC07CED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819" y="2420888"/>
            <a:ext cx="1227556" cy="9950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9208111-D1B2-41F1-A822-3437A032B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03" y="2420888"/>
            <a:ext cx="1224136" cy="99503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FFFA06E-2177-490F-BB43-9C35A67FE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819" y="4158734"/>
            <a:ext cx="1227556" cy="9984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F48CF4A-CBFC-468F-A97B-77D28403B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9336" y="4162154"/>
            <a:ext cx="1224136" cy="995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D0932-97C7-4659-8D3B-4F9947CB2CF9}"/>
                  </a:ext>
                </a:extLst>
              </p:cNvPr>
              <p:cNvSpPr txBox="1"/>
              <p:nvPr/>
            </p:nvSpPr>
            <p:spPr>
              <a:xfrm>
                <a:off x="2262979" y="2767362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74D0932-97C7-4659-8D3B-4F9947CB2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79" y="2767362"/>
                <a:ext cx="381203" cy="307777"/>
              </a:xfrm>
              <a:prstGeom prst="rect">
                <a:avLst/>
              </a:prstGeom>
              <a:blipFill>
                <a:blip r:embed="rId6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그림 12">
            <a:extLst>
              <a:ext uri="{FF2B5EF4-FFF2-40B4-BE49-F238E27FC236}">
                <a16:creationId xmlns:a16="http://schemas.microsoft.com/office/drawing/2014/main" id="{4ACE8C55-8F04-4701-9D99-AE78CE193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64" y="2563776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201940-A5D9-45A2-A11B-3CDA65C1B1E2}"/>
                  </a:ext>
                </a:extLst>
              </p:cNvPr>
              <p:cNvSpPr txBox="1"/>
              <p:nvPr/>
            </p:nvSpPr>
            <p:spPr>
              <a:xfrm>
                <a:off x="6391572" y="2768490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3201940-A5D9-45A2-A11B-3CDA65C1B1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572" y="2768490"/>
                <a:ext cx="381203" cy="307777"/>
              </a:xfrm>
              <a:prstGeom prst="rect">
                <a:avLst/>
              </a:prstGeom>
              <a:blipFill>
                <a:blip r:embed="rId8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그림 25">
            <a:extLst>
              <a:ext uri="{FF2B5EF4-FFF2-40B4-BE49-F238E27FC236}">
                <a16:creationId xmlns:a16="http://schemas.microsoft.com/office/drawing/2014/main" id="{F5572939-B452-4A1E-8969-149351C2B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39800" y="2564904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87B3-7C21-4A22-A264-C86AAE15F8D4}"/>
                  </a:ext>
                </a:extLst>
              </p:cNvPr>
              <p:cNvSpPr txBox="1"/>
              <p:nvPr/>
            </p:nvSpPr>
            <p:spPr>
              <a:xfrm>
                <a:off x="2262979" y="4493537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42087B3-7C21-4A22-A264-C86AAE15F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979" y="4493537"/>
                <a:ext cx="381203" cy="307777"/>
              </a:xfrm>
              <a:prstGeom prst="rect">
                <a:avLst/>
              </a:prstGeom>
              <a:blipFill>
                <a:blip r:embed="rId9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그림 27">
            <a:extLst>
              <a:ext uri="{FF2B5EF4-FFF2-40B4-BE49-F238E27FC236}">
                <a16:creationId xmlns:a16="http://schemas.microsoft.com/office/drawing/2014/main" id="{427B19E0-0A05-4F56-84F0-339581450C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9164" y="4289951"/>
            <a:ext cx="823779" cy="7092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2E9807-D457-4827-AF5A-BE562B27FACC}"/>
                  </a:ext>
                </a:extLst>
              </p:cNvPr>
              <p:cNvSpPr txBox="1"/>
              <p:nvPr/>
            </p:nvSpPr>
            <p:spPr>
              <a:xfrm>
                <a:off x="6415709" y="4493537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52E9807-D457-4827-AF5A-BE562B27F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5709" y="4493537"/>
                <a:ext cx="381203" cy="307777"/>
              </a:xfrm>
              <a:prstGeom prst="rect">
                <a:avLst/>
              </a:prstGeom>
              <a:blipFill>
                <a:blip r:embed="rId10"/>
                <a:stretch>
                  <a:fillRect l="-4762" r="-6349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D8510D86-041A-4A59-BD24-4E4A627E8A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937" y="4289951"/>
            <a:ext cx="823779" cy="709262"/>
          </a:xfrm>
          <a:prstGeom prst="rect">
            <a:avLst/>
          </a:prstGeom>
        </p:spPr>
      </p:pic>
      <p:graphicFrame>
        <p:nvGraphicFramePr>
          <p:cNvPr id="31" name="표 10">
            <a:extLst>
              <a:ext uri="{FF2B5EF4-FFF2-40B4-BE49-F238E27FC236}">
                <a16:creationId xmlns:a16="http://schemas.microsoft.com/office/drawing/2014/main" id="{E2B21F93-2BEF-4827-AB7D-BF98F9DB4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746123"/>
              </p:ext>
            </p:extLst>
          </p:nvPr>
        </p:nvGraphicFramePr>
        <p:xfrm>
          <a:off x="3875844" y="2660830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2" name="표 10">
            <a:extLst>
              <a:ext uri="{FF2B5EF4-FFF2-40B4-BE49-F238E27FC236}">
                <a16:creationId xmlns:a16="http://schemas.microsoft.com/office/drawing/2014/main" id="{78F7FDA0-C774-4AA2-AF72-E9D182F888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696884"/>
              </p:ext>
            </p:extLst>
          </p:nvPr>
        </p:nvGraphicFramePr>
        <p:xfrm>
          <a:off x="7975748" y="2660830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3" name="표 10">
            <a:extLst>
              <a:ext uri="{FF2B5EF4-FFF2-40B4-BE49-F238E27FC236}">
                <a16:creationId xmlns:a16="http://schemas.microsoft.com/office/drawing/2014/main" id="{C0BE6148-4948-4126-A970-F9A4922B5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1397364"/>
              </p:ext>
            </p:extLst>
          </p:nvPr>
        </p:nvGraphicFramePr>
        <p:xfrm>
          <a:off x="3871292" y="4361959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34" name="표 10">
            <a:extLst>
              <a:ext uri="{FF2B5EF4-FFF2-40B4-BE49-F238E27FC236}">
                <a16:creationId xmlns:a16="http://schemas.microsoft.com/office/drawing/2014/main" id="{12404EB9-17E4-468A-B697-52D34158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643646"/>
              </p:ext>
            </p:extLst>
          </p:nvPr>
        </p:nvGraphicFramePr>
        <p:xfrm>
          <a:off x="7975748" y="4361959"/>
          <a:ext cx="647596" cy="5151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79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32379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16</a:t>
                      </a:r>
                      <a:endParaRPr lang="ko-KR" altLang="en-US" sz="9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575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6</a:t>
                      </a:r>
                      <a:endParaRPr lang="ko-KR" alt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15</a:t>
                      </a:r>
                      <a:endParaRPr lang="ko-KR" altLang="en-US" sz="9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61689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연산의 편향</a:t>
            </a:r>
            <a:r>
              <a:rPr lang="en-US" altLang="ko-KR" dirty="0"/>
              <a:t>(bias)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층에서도 편향은 존재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연산의  </a:t>
            </a:r>
            <a:r>
              <a:rPr lang="ko-KR" altLang="en-US" sz="1400" dirty="0" err="1">
                <a:ea typeface="굴림" panose="020B0600000101010101" pitchFamily="50" charset="-127"/>
              </a:rPr>
              <a:t>편항은</a:t>
            </a:r>
            <a:r>
              <a:rPr lang="ko-KR" altLang="en-US" sz="1400" dirty="0">
                <a:ea typeface="굴림" panose="020B0600000101010101" pitchFamily="50" charset="-127"/>
              </a:rPr>
              <a:t> 필터를 적용한 원소에 편향을 합함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1072454F-FBFF-4625-9884-74B7907E1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588454"/>
              </p:ext>
            </p:extLst>
          </p:nvPr>
        </p:nvGraphicFramePr>
        <p:xfrm>
          <a:off x="1351012" y="2831336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56D5B-9087-48B8-B4F9-EFB6F2D65594}"/>
                  </a:ext>
                </a:extLst>
              </p:cNvPr>
              <p:cNvSpPr txBox="1"/>
              <p:nvPr/>
            </p:nvSpPr>
            <p:spPr>
              <a:xfrm>
                <a:off x="2914025" y="3284714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5A56D5B-9087-48B8-B4F9-EFB6F2D65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4025" y="3284714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5" name="표 8">
            <a:extLst>
              <a:ext uri="{FF2B5EF4-FFF2-40B4-BE49-F238E27FC236}">
                <a16:creationId xmlns:a16="http://schemas.microsoft.com/office/drawing/2014/main" id="{3FCE5870-CAB9-4EB4-8443-D067FD44E6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31079"/>
              </p:ext>
            </p:extLst>
          </p:nvPr>
        </p:nvGraphicFramePr>
        <p:xfrm>
          <a:off x="3367236" y="3022817"/>
          <a:ext cx="108012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948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836CBC57-594B-4911-B124-41B6429C28D3}"/>
              </a:ext>
            </a:extLst>
          </p:cNvPr>
          <p:cNvSpPr/>
          <p:nvPr/>
        </p:nvSpPr>
        <p:spPr bwMode="auto">
          <a:xfrm>
            <a:off x="4595255" y="3349156"/>
            <a:ext cx="379630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7" name="표 10">
            <a:extLst>
              <a:ext uri="{FF2B5EF4-FFF2-40B4-BE49-F238E27FC236}">
                <a16:creationId xmlns:a16="http://schemas.microsoft.com/office/drawing/2014/main" id="{FCECE944-588D-4873-97D7-5E5F8F2189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19368"/>
              </p:ext>
            </p:extLst>
          </p:nvPr>
        </p:nvGraphicFramePr>
        <p:xfrm>
          <a:off x="5239444" y="310917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16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6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15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3C0B5D70-E37B-45C8-8298-6EFD8D70F4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18145"/>
              </p:ext>
            </p:extLst>
          </p:nvPr>
        </p:nvGraphicFramePr>
        <p:xfrm>
          <a:off x="6607596" y="3274184"/>
          <a:ext cx="288032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8989778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868211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ED0C178-6DFE-4AE5-8508-4DBB7DDB9272}"/>
              </a:ext>
            </a:extLst>
          </p:cNvPr>
          <p:cNvSpPr txBox="1"/>
          <p:nvPr/>
        </p:nvSpPr>
        <p:spPr>
          <a:xfrm>
            <a:off x="6247556" y="3284714"/>
            <a:ext cx="21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+</a:t>
            </a:r>
            <a:endParaRPr lang="ko-KR" altLang="en-US" dirty="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5C1C1125-1CDE-4926-A5E3-E83701FE40F5}"/>
              </a:ext>
            </a:extLst>
          </p:cNvPr>
          <p:cNvSpPr/>
          <p:nvPr/>
        </p:nvSpPr>
        <p:spPr bwMode="auto">
          <a:xfrm>
            <a:off x="7056902" y="3294586"/>
            <a:ext cx="379630" cy="28803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39" name="표 10">
            <a:extLst>
              <a:ext uri="{FF2B5EF4-FFF2-40B4-BE49-F238E27FC236}">
                <a16:creationId xmlns:a16="http://schemas.microsoft.com/office/drawing/2014/main" id="{64D256CD-EA7F-4024-BF09-6CBE44AF9A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7305883"/>
              </p:ext>
            </p:extLst>
          </p:nvPr>
        </p:nvGraphicFramePr>
        <p:xfrm>
          <a:off x="7597806" y="310917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94C64B89-E750-452A-91FC-6AFEDEA65C1A}"/>
              </a:ext>
            </a:extLst>
          </p:cNvPr>
          <p:cNvSpPr txBox="1"/>
          <p:nvPr/>
        </p:nvSpPr>
        <p:spPr>
          <a:xfrm>
            <a:off x="1495028" y="4491353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입력데이터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30C5CA7-B7A7-4E3F-A213-A5F7FBB13454}"/>
              </a:ext>
            </a:extLst>
          </p:cNvPr>
          <p:cNvSpPr txBox="1"/>
          <p:nvPr/>
        </p:nvSpPr>
        <p:spPr>
          <a:xfrm>
            <a:off x="3367236" y="4490382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필터</a:t>
            </a:r>
            <a:r>
              <a:rPr lang="en-US" altLang="ko-KR" sz="1400" dirty="0"/>
              <a:t>(</a:t>
            </a:r>
            <a:r>
              <a:rPr lang="ko-KR" altLang="en-US" sz="1400" dirty="0"/>
              <a:t>커널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F9CA7C8-E3F1-423B-B8F2-2510E279D01E}"/>
              </a:ext>
            </a:extLst>
          </p:cNvPr>
          <p:cNvSpPr txBox="1"/>
          <p:nvPr/>
        </p:nvSpPr>
        <p:spPr>
          <a:xfrm>
            <a:off x="6518330" y="4489375"/>
            <a:ext cx="66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편향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611381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Padding :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수행하기 전에 입력 데이터 주변을 특정 값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주로 </a:t>
            </a:r>
            <a:r>
              <a:rPr lang="en-US" altLang="ko-KR" sz="1400" dirty="0">
                <a:ea typeface="굴림" panose="020B0600000101010101" pitchFamily="50" charset="-127"/>
              </a:rPr>
              <a:t>0)</a:t>
            </a:r>
            <a:r>
              <a:rPr lang="ko-KR" altLang="en-US" sz="1400" dirty="0">
                <a:ea typeface="굴림" panose="020B0600000101010101" pitchFamily="50" charset="-127"/>
              </a:rPr>
              <a:t>으로 채움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패딩을 하는 목적은 출력 크기를 조절 입력데이터</a:t>
            </a:r>
            <a:r>
              <a:rPr lang="en-US" altLang="ko-KR" sz="1400" dirty="0">
                <a:ea typeface="굴림" panose="020B0600000101010101" pitchFamily="50" charset="-127"/>
              </a:rPr>
              <a:t>(4x4)</a:t>
            </a:r>
            <a:r>
              <a:rPr lang="ko-KR" altLang="en-US" sz="1400" dirty="0">
                <a:ea typeface="굴림" panose="020B0600000101010101" pitchFamily="50" charset="-127"/>
              </a:rPr>
              <a:t>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(3x3)</a:t>
            </a:r>
            <a:r>
              <a:rPr lang="ko-KR" altLang="en-US" sz="1400" dirty="0">
                <a:ea typeface="굴림" panose="020B0600000101010101" pitchFamily="50" charset="-127"/>
              </a:rPr>
              <a:t>를 적용시 출력</a:t>
            </a:r>
            <a:r>
              <a:rPr lang="en-US" altLang="ko-KR" sz="1400" dirty="0">
                <a:ea typeface="굴림" panose="020B0600000101010101" pitchFamily="50" charset="-127"/>
              </a:rPr>
              <a:t>(2x2)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입력보다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만큼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줄어듬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연산이 거듭 되면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출력값은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로 수렴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출력값의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로 수렴을 막고자 패딩 설정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2102DA-F171-4F14-B4A4-CD259D4BB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02551"/>
              </p:ext>
            </p:extLst>
          </p:nvPr>
        </p:nvGraphicFramePr>
        <p:xfrm>
          <a:off x="3655268" y="3141549"/>
          <a:ext cx="1440162" cy="208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7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CAB81EE-B41D-499C-A69B-72C24F774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793606"/>
              </p:ext>
            </p:extLst>
          </p:nvPr>
        </p:nvGraphicFramePr>
        <p:xfrm>
          <a:off x="918964" y="34974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24A935E-201B-4043-BC25-B4CA3A7EDC05}"/>
              </a:ext>
            </a:extLst>
          </p:cNvPr>
          <p:cNvSpPr txBox="1"/>
          <p:nvPr/>
        </p:nvSpPr>
        <p:spPr>
          <a:xfrm>
            <a:off x="1098984" y="578302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endParaRPr lang="en-US" altLang="ko-KR" sz="1400" dirty="0"/>
          </a:p>
          <a:p>
            <a:pPr algn="ctr"/>
            <a:r>
              <a:rPr lang="en-US" altLang="ko-KR" sz="1400" dirty="0"/>
              <a:t>4x4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7514E-0C44-4E3B-B3E3-5B588E796FA6}"/>
              </a:ext>
            </a:extLst>
          </p:cNvPr>
          <p:cNvSpPr txBox="1"/>
          <p:nvPr/>
        </p:nvSpPr>
        <p:spPr>
          <a:xfrm>
            <a:off x="3583260" y="573325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:1)</a:t>
            </a:r>
          </a:p>
          <a:p>
            <a:pPr algn="ctr"/>
            <a:r>
              <a:rPr lang="en-US" altLang="ko-KR" sz="1400" dirty="0"/>
              <a:t>6x6</a:t>
            </a:r>
            <a:endParaRPr lang="ko-KR" altLang="en-US" sz="1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CC43737-A47B-43F9-BA7C-166BFA11F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5066451"/>
              </p:ext>
            </p:extLst>
          </p:nvPr>
        </p:nvGraphicFramePr>
        <p:xfrm>
          <a:off x="6175548" y="3004971"/>
          <a:ext cx="166624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13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79367567"/>
                    </a:ext>
                  </a:extLst>
                </a:gridCol>
              </a:tblGrid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78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8299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6B9BD67-B1B5-46EB-8B03-57D05524FF92}"/>
              </a:ext>
            </a:extLst>
          </p:cNvPr>
          <p:cNvSpPr txBox="1"/>
          <p:nvPr/>
        </p:nvSpPr>
        <p:spPr>
          <a:xfrm>
            <a:off x="6175548" y="57341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:2)</a:t>
            </a:r>
          </a:p>
          <a:p>
            <a:pPr algn="ctr"/>
            <a:r>
              <a:rPr lang="en-US" altLang="ko-KR" sz="1400" dirty="0"/>
              <a:t>8x8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38238232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Padding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패딩</a:t>
            </a:r>
            <a:r>
              <a:rPr lang="en-US" altLang="ko-KR" dirty="0"/>
              <a:t>(Padding)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Padding :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연산을 수행하기 전에 입력 데이터 주변을 특정 값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주로 </a:t>
            </a:r>
            <a:r>
              <a:rPr lang="en-US" altLang="ko-KR" sz="1400" dirty="0">
                <a:ea typeface="굴림" panose="020B0600000101010101" pitchFamily="50" charset="-127"/>
              </a:rPr>
              <a:t>0)</a:t>
            </a:r>
            <a:r>
              <a:rPr lang="ko-KR" altLang="en-US" sz="1400" dirty="0">
                <a:ea typeface="굴림" panose="020B0600000101010101" pitchFamily="50" charset="-127"/>
              </a:rPr>
              <a:t>으로 채움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패딩을 하는 목적은 출력 크기를 조절 입력데이터</a:t>
            </a:r>
            <a:r>
              <a:rPr lang="en-US" altLang="ko-KR" sz="1400" dirty="0">
                <a:ea typeface="굴림" panose="020B0600000101010101" pitchFamily="50" charset="-127"/>
              </a:rPr>
              <a:t>(4x4)</a:t>
            </a:r>
            <a:r>
              <a:rPr lang="ko-KR" altLang="en-US" sz="1400" dirty="0">
                <a:ea typeface="굴림" panose="020B0600000101010101" pitchFamily="50" charset="-127"/>
              </a:rPr>
              <a:t>에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필터</a:t>
            </a:r>
            <a:r>
              <a:rPr lang="en-US" altLang="ko-KR" sz="1400" dirty="0">
                <a:ea typeface="굴림" panose="020B0600000101010101" pitchFamily="50" charset="-127"/>
              </a:rPr>
              <a:t>(3x3)</a:t>
            </a:r>
            <a:r>
              <a:rPr lang="ko-KR" altLang="en-US" sz="1400" dirty="0">
                <a:ea typeface="굴림" panose="020B0600000101010101" pitchFamily="50" charset="-127"/>
              </a:rPr>
              <a:t>를 적용시 출력</a:t>
            </a:r>
            <a:r>
              <a:rPr lang="en-US" altLang="ko-KR" sz="1400" dirty="0">
                <a:ea typeface="굴림" panose="020B0600000101010101" pitchFamily="50" charset="-127"/>
              </a:rPr>
              <a:t>(2x2)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입력보다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2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만큼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줄어듬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연산이 거듭 되면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출력값은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로 수렴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출력값의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로 수렴을 막고자 패딩 설정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332102DA-F171-4F14-B4A4-CD259D4BB558}"/>
              </a:ext>
            </a:extLst>
          </p:cNvPr>
          <p:cNvGraphicFramePr>
            <a:graphicFrameLocks noGrp="1"/>
          </p:cNvGraphicFramePr>
          <p:nvPr/>
        </p:nvGraphicFramePr>
        <p:xfrm>
          <a:off x="3655268" y="3141549"/>
          <a:ext cx="1440162" cy="20808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0027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40027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CCAB81EE-B41D-499C-A69B-72C24F774F29}"/>
              </a:ext>
            </a:extLst>
          </p:cNvPr>
          <p:cNvGraphicFramePr>
            <a:graphicFrameLocks noGrp="1"/>
          </p:cNvGraphicFramePr>
          <p:nvPr/>
        </p:nvGraphicFramePr>
        <p:xfrm>
          <a:off x="918964" y="34974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124A935E-201B-4043-BC25-B4CA3A7EDC05}"/>
              </a:ext>
            </a:extLst>
          </p:cNvPr>
          <p:cNvSpPr txBox="1"/>
          <p:nvPr/>
        </p:nvSpPr>
        <p:spPr>
          <a:xfrm>
            <a:off x="1098984" y="5783020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endParaRPr lang="en-US" altLang="ko-KR" sz="1400" dirty="0"/>
          </a:p>
          <a:p>
            <a:pPr algn="ctr"/>
            <a:r>
              <a:rPr lang="en-US" altLang="ko-KR" sz="1400" dirty="0"/>
              <a:t>4x4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7514E-0C44-4E3B-B3E3-5B588E796FA6}"/>
              </a:ext>
            </a:extLst>
          </p:cNvPr>
          <p:cNvSpPr txBox="1"/>
          <p:nvPr/>
        </p:nvSpPr>
        <p:spPr>
          <a:xfrm>
            <a:off x="3583260" y="5733256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:1)</a:t>
            </a:r>
          </a:p>
          <a:p>
            <a:pPr algn="ctr"/>
            <a:r>
              <a:rPr lang="en-US" altLang="ko-KR" sz="1400" dirty="0"/>
              <a:t>6x6</a:t>
            </a:r>
            <a:endParaRPr lang="ko-KR" altLang="en-US" sz="1400" dirty="0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CC43737-A47B-43F9-BA7C-166BFA11F5D8}"/>
              </a:ext>
            </a:extLst>
          </p:cNvPr>
          <p:cNvGraphicFramePr>
            <a:graphicFrameLocks noGrp="1"/>
          </p:cNvGraphicFramePr>
          <p:nvPr/>
        </p:nvGraphicFramePr>
        <p:xfrm>
          <a:off x="6175548" y="3004971"/>
          <a:ext cx="1666240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881130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61153189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2926388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79367567"/>
                    </a:ext>
                  </a:extLst>
                </a:gridCol>
              </a:tblGrid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0278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231000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91949"/>
                  </a:ext>
                </a:extLst>
              </a:tr>
              <a:tr h="270103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38299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16B9BD67-B1B5-46EB-8B03-57D05524FF92}"/>
              </a:ext>
            </a:extLst>
          </p:cNvPr>
          <p:cNvSpPr txBox="1"/>
          <p:nvPr/>
        </p:nvSpPr>
        <p:spPr>
          <a:xfrm>
            <a:off x="6175548" y="5734188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입력데이터</a:t>
            </a:r>
            <a:r>
              <a:rPr lang="en-US" altLang="ko-KR" sz="1400" dirty="0"/>
              <a:t>(</a:t>
            </a:r>
            <a:r>
              <a:rPr lang="ko-KR" altLang="en-US" sz="1400" dirty="0"/>
              <a:t>패딩</a:t>
            </a:r>
            <a:r>
              <a:rPr lang="en-US" altLang="ko-KR" sz="1400" dirty="0"/>
              <a:t>:2)</a:t>
            </a:r>
          </a:p>
          <a:p>
            <a:pPr algn="ctr"/>
            <a:r>
              <a:rPr lang="en-US" altLang="ko-KR" sz="1400" dirty="0"/>
              <a:t>8x8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984336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스트라이드</a:t>
            </a:r>
            <a:r>
              <a:rPr lang="en-US" altLang="ko-KR" dirty="0"/>
              <a:t>(Stride)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Stride : </a:t>
            </a:r>
            <a:r>
              <a:rPr lang="ko-KR" altLang="en-US" sz="1400" dirty="0">
                <a:ea typeface="굴림" panose="020B0600000101010101" pitchFamily="50" charset="-127"/>
              </a:rPr>
              <a:t>필터를 적용하는 위치의 간격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7CE84F3F-CE24-41F4-93E6-225AAF2FC2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376621"/>
              </p:ext>
            </p:extLst>
          </p:nvPr>
        </p:nvGraphicFramePr>
        <p:xfrm>
          <a:off x="1134988" y="2879576"/>
          <a:ext cx="187220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937595203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41366633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04173545"/>
                    </a:ext>
                  </a:extLst>
                </a:gridCol>
              </a:tblGrid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394145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50808"/>
                  </a:ext>
                </a:extLst>
              </a:tr>
              <a:tr h="19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41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1B08E1-485C-4834-B757-39917E753CC7}"/>
                  </a:ext>
                </a:extLst>
              </p:cNvPr>
              <p:cNvSpPr txBox="1"/>
              <p:nvPr/>
            </p:nvSpPr>
            <p:spPr>
              <a:xfrm>
                <a:off x="7111652" y="3638738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F1B08E1-485C-4834-B757-39917E753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1652" y="3638738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표 8">
            <a:extLst>
              <a:ext uri="{FF2B5EF4-FFF2-40B4-BE49-F238E27FC236}">
                <a16:creationId xmlns:a16="http://schemas.microsoft.com/office/drawing/2014/main" id="{3AC8A5B7-0F7B-40D9-B3D9-CA62642233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8783494"/>
              </p:ext>
            </p:extLst>
          </p:nvPr>
        </p:nvGraphicFramePr>
        <p:xfrm>
          <a:off x="7615708" y="332993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BB34F258-5701-40BE-A893-833636F04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248154"/>
              </p:ext>
            </p:extLst>
          </p:nvPr>
        </p:nvGraphicFramePr>
        <p:xfrm>
          <a:off x="5112450" y="2879576"/>
          <a:ext cx="1872206" cy="2133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74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2937595203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413666334"/>
                    </a:ext>
                  </a:extLst>
                </a:gridCol>
                <a:gridCol w="267458">
                  <a:extLst>
                    <a:ext uri="{9D8B030D-6E8A-4147-A177-3AD203B41FA5}">
                      <a16:colId xmlns:a16="http://schemas.microsoft.com/office/drawing/2014/main" val="3804173545"/>
                    </a:ext>
                  </a:extLst>
                </a:gridCol>
              </a:tblGrid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5394145"/>
                  </a:ext>
                </a:extLst>
              </a:tr>
              <a:tr h="203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4750808"/>
                  </a:ext>
                </a:extLst>
              </a:tr>
              <a:tr h="19414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309418"/>
                  </a:ext>
                </a:extLst>
              </a:tr>
            </a:tbl>
          </a:graphicData>
        </a:graphic>
      </p:graphicFrame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E8908671-3220-41E5-B279-1862BF527CEA}"/>
              </a:ext>
            </a:extLst>
          </p:cNvPr>
          <p:cNvSpPr/>
          <p:nvPr/>
        </p:nvSpPr>
        <p:spPr bwMode="auto">
          <a:xfrm>
            <a:off x="5112450" y="2564904"/>
            <a:ext cx="504056" cy="216024"/>
          </a:xfrm>
          <a:prstGeom prst="curvedDown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9EE185-123F-4730-BA99-CCC97977B314}"/>
              </a:ext>
            </a:extLst>
          </p:cNvPr>
          <p:cNvSpPr txBox="1"/>
          <p:nvPr/>
        </p:nvSpPr>
        <p:spPr>
          <a:xfrm>
            <a:off x="4087316" y="2644753"/>
            <a:ext cx="1008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스트라이드</a:t>
            </a:r>
            <a:r>
              <a:rPr lang="ko-KR" altLang="en-US" sz="1000" dirty="0"/>
              <a:t> 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E6ED14-DD16-43E2-AE1F-4128E2A35620}"/>
                  </a:ext>
                </a:extLst>
              </p:cNvPr>
              <p:cNvSpPr txBox="1"/>
              <p:nvPr/>
            </p:nvSpPr>
            <p:spPr>
              <a:xfrm>
                <a:off x="3130049" y="3638738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DE6ED14-DD16-43E2-AE1F-4128E2A35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0049" y="3638738"/>
                <a:ext cx="381203" cy="307777"/>
              </a:xfrm>
              <a:prstGeom prst="rect">
                <a:avLst/>
              </a:prstGeom>
              <a:blipFill>
                <a:blip r:embed="rId3"/>
                <a:stretch>
                  <a:fillRect l="-4762" r="-6349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표 8">
            <a:extLst>
              <a:ext uri="{FF2B5EF4-FFF2-40B4-BE49-F238E27FC236}">
                <a16:creationId xmlns:a16="http://schemas.microsoft.com/office/drawing/2014/main" id="{97A94D4D-57BE-444B-9C38-4B4794A9B8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868637"/>
              </p:ext>
            </p:extLst>
          </p:nvPr>
        </p:nvGraphicFramePr>
        <p:xfrm>
          <a:off x="3655268" y="332993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631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numpy.full</a:t>
            </a:r>
            <a:r>
              <a:rPr lang="en-US" altLang="ko-KR" dirty="0"/>
              <a:t>, </a:t>
            </a:r>
            <a:r>
              <a:rPr lang="en-US" altLang="ko-KR" dirty="0" err="1"/>
              <a:t>numpy.full_like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numpy.full</a:t>
            </a:r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형태와 타입을 갖는</a:t>
            </a:r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주어진 값으로 채워진 새로운 </a:t>
            </a:r>
            <a:r>
              <a:rPr lang="ko-KR" altLang="en-US" sz="1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b="1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np.full</a:t>
            </a:r>
            <a:r>
              <a:rPr lang="en-US" altLang="ko-KR" sz="12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((2, 2), 0.1)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numpy.full_like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형태와 타입을 갖는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주어진 값으로 채워진 새로운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 =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(5,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dtype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=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a_full_like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=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np.full_like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(a, 1)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345000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np.ones</a:t>
            </a:r>
            <a:r>
              <a:rPr lang="en-US" altLang="ko-KR" kern="0" dirty="0"/>
              <a:t>, </a:t>
            </a:r>
            <a:r>
              <a:rPr lang="en-US" altLang="ko-KR" kern="0" dirty="0" err="1"/>
              <a:t>np.ones_like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76" y="4026837"/>
            <a:ext cx="89916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numpy.ones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형태와 타입을 갖는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로 채워진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np.ones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((3, 3))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numpy.ones_like</a:t>
            </a:r>
            <a:r>
              <a:rPr lang="en-US" altLang="ko-KR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함수는 주어진 형태와 타입을 갖는 </a:t>
            </a:r>
            <a:r>
              <a:rPr lang="en-US" altLang="ko-KR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채워진 </a:t>
            </a:r>
            <a:r>
              <a:rPr lang="ko-KR" altLang="en-US" sz="14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 = </a:t>
            </a:r>
            <a:r>
              <a:rPr lang="en-US" altLang="ko-KR" sz="12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(6).reshape((2, 3))</a:t>
            </a:r>
            <a:b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b = </a:t>
            </a:r>
            <a:r>
              <a:rPr lang="en-US" altLang="ko-KR" sz="1200" dirty="0" err="1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np.ones_like</a:t>
            </a:r>
            <a:r>
              <a:rPr lang="en-US" altLang="ko-KR" sz="1200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264869864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Stride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스트라이드를</a:t>
            </a:r>
            <a:r>
              <a:rPr lang="ko-KR" altLang="en-US" dirty="0"/>
              <a:t> 적용한 입출력 계산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입력데이터 </a:t>
            </a:r>
            <a:r>
              <a:rPr lang="en-US" altLang="ko-KR" sz="1400" dirty="0" err="1">
                <a:ea typeface="굴림" panose="020B0600000101010101" pitchFamily="50" charset="-127"/>
              </a:rPr>
              <a:t>Sahpe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 Height, Width (H,W)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필터 </a:t>
            </a:r>
            <a:r>
              <a:rPr lang="en-US" altLang="ko-KR" sz="1400" dirty="0">
                <a:ea typeface="굴림" panose="020B0600000101010101" pitchFamily="50" charset="-127"/>
              </a:rPr>
              <a:t>Shape : Height, Width (FH, FW)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출력데이터 </a:t>
            </a:r>
            <a:r>
              <a:rPr lang="en-US" altLang="ko-KR" sz="1400" dirty="0">
                <a:ea typeface="굴림" panose="020B0600000101010101" pitchFamily="50" charset="-127"/>
              </a:rPr>
              <a:t>Shape : Height, Width (OH, OW)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패딩 </a:t>
            </a:r>
            <a:r>
              <a:rPr lang="en-US" altLang="ko-KR" sz="1400" dirty="0">
                <a:ea typeface="굴림" panose="020B0600000101010101" pitchFamily="50" charset="-127"/>
              </a:rPr>
              <a:t>: P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스트라이드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21EF-108F-4F74-A404-8D7C5E5C9357}"/>
                  </a:ext>
                </a:extLst>
              </p:cNvPr>
              <p:cNvSpPr txBox="1"/>
              <p:nvPr/>
            </p:nvSpPr>
            <p:spPr>
              <a:xfrm>
                <a:off x="1056115" y="3843337"/>
                <a:ext cx="2729080" cy="621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latin typeface="Cambria Math" panose="02040503050406030204" pitchFamily="18" charset="0"/>
                      </a:rPr>
                      <m:t>OW</m:t>
                    </m:r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FW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ko-KR" sz="2800" dirty="0"/>
                  <a:t>+1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AE21EF-108F-4F74-A404-8D7C5E5C9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115" y="3843337"/>
                <a:ext cx="2729080" cy="621196"/>
              </a:xfrm>
              <a:prstGeom prst="rect">
                <a:avLst/>
              </a:prstGeom>
              <a:blipFill>
                <a:blip r:embed="rId2"/>
                <a:stretch>
                  <a:fillRect t="-3922" r="-692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2A0F95-57A0-4954-9908-0D4CB90B913E}"/>
                  </a:ext>
                </a:extLst>
              </p:cNvPr>
              <p:cNvSpPr txBox="1"/>
              <p:nvPr/>
            </p:nvSpPr>
            <p:spPr>
              <a:xfrm>
                <a:off x="5815508" y="3789040"/>
                <a:ext cx="2729080" cy="6211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2800" i="1" smtClean="0">
                        <a:latin typeface="Cambria Math" panose="02040503050406030204" pitchFamily="18" charset="0"/>
                      </a:rPr>
                      <m:t>O</m:t>
                    </m:r>
                    <m:r>
                      <m:rPr>
                        <m:sty m:val="p"/>
                      </m:rPr>
                      <a:rPr lang="en-US" altLang="ko-KR" sz="28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altLang="ko-KR" sz="28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ko-KR" sz="280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a:rPr lang="en-US" altLang="ko-KR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FH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ko-KR" sz="2800" i="1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</m:oMath>
                </a14:m>
                <a:r>
                  <a:rPr lang="en-US" altLang="ko-KR" sz="2800" dirty="0"/>
                  <a:t>+1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A2A0F95-57A0-4954-9908-0D4CB90B9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5508" y="3789040"/>
                <a:ext cx="2729080" cy="621196"/>
              </a:xfrm>
              <a:prstGeom prst="rect">
                <a:avLst/>
              </a:prstGeom>
              <a:blipFill>
                <a:blip r:embed="rId3"/>
                <a:stretch>
                  <a:fillRect t="-3960" b="-178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C8BD5D1-4967-45B3-906A-BCE1444E7095}"/>
              </a:ext>
            </a:extLst>
          </p:cNvPr>
          <p:cNvSpPr txBox="1"/>
          <p:nvPr/>
        </p:nvSpPr>
        <p:spPr>
          <a:xfrm>
            <a:off x="2000981" y="5088036"/>
            <a:ext cx="5805613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스트라이드를</a:t>
            </a:r>
            <a:r>
              <a:rPr lang="ko-KR" altLang="en-US" sz="1400" dirty="0"/>
              <a:t> 계산할 때                          는 항상 정수로 나누어 져야 함</a:t>
            </a:r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AC63C-A124-4BBD-A1B8-60213D38C374}"/>
                  </a:ext>
                </a:extLst>
              </p:cNvPr>
              <p:cNvSpPr txBox="1"/>
              <p:nvPr/>
            </p:nvSpPr>
            <p:spPr>
              <a:xfrm>
                <a:off x="4624852" y="5165984"/>
                <a:ext cx="542584" cy="2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FW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ko-KR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6DAC63C-A124-4BBD-A1B8-60213D38C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4852" y="5165984"/>
                <a:ext cx="542584" cy="231217"/>
              </a:xfrm>
              <a:prstGeom prst="rect">
                <a:avLst/>
              </a:prstGeom>
              <a:blipFill>
                <a:blip r:embed="rId4"/>
                <a:stretch>
                  <a:fillRect l="-3371" t="-2632" r="-4494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0A469-FA7C-4D3F-8196-BA9C35368E5E}"/>
                  </a:ext>
                </a:extLst>
              </p:cNvPr>
              <p:cNvSpPr txBox="1"/>
              <p:nvPr/>
            </p:nvSpPr>
            <p:spPr>
              <a:xfrm>
                <a:off x="4006070" y="5165984"/>
                <a:ext cx="494494" cy="2312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FH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ko-KR" sz="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</m:oMath>
                  </m:oMathPara>
                </a14:m>
                <a:endParaRPr lang="en-US" altLang="ko-KR" sz="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70A469-FA7C-4D3F-8196-BA9C35368E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070" y="5165984"/>
                <a:ext cx="494494" cy="231217"/>
              </a:xfrm>
              <a:prstGeom prst="rect">
                <a:avLst/>
              </a:prstGeom>
              <a:blipFill>
                <a:blip r:embed="rId5"/>
                <a:stretch>
                  <a:fillRect l="-3704" t="-2632" r="-4938" b="-131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772619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이미지데이터 </a:t>
            </a:r>
            <a:r>
              <a:rPr lang="en-US" altLang="ko-KR" sz="1400" dirty="0">
                <a:ea typeface="굴림" panose="020B0600000101010101" pitchFamily="50" charset="-127"/>
              </a:rPr>
              <a:t>Shape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 Height, Width, Channel </a:t>
            </a:r>
            <a:r>
              <a:rPr lang="ko-KR" altLang="en-US" sz="1400" dirty="0">
                <a:ea typeface="굴림" panose="020B0600000101010101" pitchFamily="50" charset="-127"/>
              </a:rPr>
              <a:t> 구조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4BF39B-8B8B-41FD-9E7B-53D29F8E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659148"/>
              </p:ext>
            </p:extLst>
          </p:nvPr>
        </p:nvGraphicFramePr>
        <p:xfrm>
          <a:off x="1846754" y="3325005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0B899A-3904-46E4-A4B0-1E21FCC4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027451"/>
              </p:ext>
            </p:extLst>
          </p:nvPr>
        </p:nvGraphicFramePr>
        <p:xfrm>
          <a:off x="1640821" y="3564132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E36059-0118-48BF-A8DC-EEB33C7A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3972076"/>
              </p:ext>
            </p:extLst>
          </p:nvPr>
        </p:nvGraphicFramePr>
        <p:xfrm>
          <a:off x="1423020" y="3769980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E6AE1DB0-EF79-4931-908E-49B0DECB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2592566"/>
              </p:ext>
            </p:extLst>
          </p:nvPr>
        </p:nvGraphicFramePr>
        <p:xfrm>
          <a:off x="4823466" y="3634470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9AFFACE-13F3-4881-B31F-E8F1069D3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09607"/>
              </p:ext>
            </p:extLst>
          </p:nvPr>
        </p:nvGraphicFramePr>
        <p:xfrm>
          <a:off x="4607442" y="3810408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D9354281-3CD5-4AF8-B058-B7CEDB89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117263"/>
              </p:ext>
            </p:extLst>
          </p:nvPr>
        </p:nvGraphicFramePr>
        <p:xfrm>
          <a:off x="4422976" y="4006386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/>
              <p:nvPr/>
            </p:nvSpPr>
            <p:spPr>
              <a:xfrm>
                <a:off x="3673986" y="4199871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986" y="4199871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2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84AB53A-739F-4AF2-88B5-F76AF7D297DF}"/>
              </a:ext>
            </a:extLst>
          </p:cNvPr>
          <p:cNvSpPr/>
          <p:nvPr/>
        </p:nvSpPr>
        <p:spPr bwMode="auto">
          <a:xfrm>
            <a:off x="6311250" y="4018611"/>
            <a:ext cx="512374" cy="37369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6F907AA0-57AB-4CDE-A86D-12CCA9B47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1850641"/>
              </p:ext>
            </p:extLst>
          </p:nvPr>
        </p:nvGraphicFramePr>
        <p:xfrm>
          <a:off x="7447312" y="3896768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19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9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836566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차원 데이터의 </a:t>
            </a:r>
            <a:r>
              <a:rPr lang="ko-KR" altLang="en-US" dirty="0" err="1"/>
              <a:t>합성곱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3</a:t>
            </a:r>
            <a:r>
              <a:rPr lang="ko-KR" altLang="en-US" sz="1400" dirty="0">
                <a:ea typeface="굴림" panose="020B0600000101010101" pitchFamily="50" charset="-127"/>
              </a:rPr>
              <a:t>차원 </a:t>
            </a:r>
            <a:r>
              <a:rPr lang="ko-KR" altLang="en-US" sz="1400" dirty="0" err="1">
                <a:ea typeface="굴림" panose="020B0600000101010101" pitchFamily="50" charset="-127"/>
              </a:rPr>
              <a:t>합성곱</a:t>
            </a:r>
            <a:r>
              <a:rPr lang="ko-KR" altLang="en-US" sz="1400" dirty="0">
                <a:ea typeface="굴림" panose="020B0600000101010101" pitchFamily="50" charset="-127"/>
              </a:rPr>
              <a:t> 연산은 입력 데이터의 채널 수와 필터의 채널 수가 같아야 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94BF39B-8B8B-41FD-9E7B-53D29F8E1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506123"/>
              </p:ext>
            </p:extLst>
          </p:nvPr>
        </p:nvGraphicFramePr>
        <p:xfrm>
          <a:off x="1846754" y="29249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0B899A-3904-46E4-A4B0-1E21FCC4C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6729889"/>
              </p:ext>
            </p:extLst>
          </p:nvPr>
        </p:nvGraphicFramePr>
        <p:xfrm>
          <a:off x="1640821" y="3164071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3E36059-0118-48BF-A8DC-EEB33C7A8F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2050888"/>
              </p:ext>
            </p:extLst>
          </p:nvPr>
        </p:nvGraphicFramePr>
        <p:xfrm>
          <a:off x="1423020" y="3369919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1" name="표 8">
            <a:extLst>
              <a:ext uri="{FF2B5EF4-FFF2-40B4-BE49-F238E27FC236}">
                <a16:creationId xmlns:a16="http://schemas.microsoft.com/office/drawing/2014/main" id="{E6AE1DB0-EF79-4931-908E-49B0DECB87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3761471"/>
              </p:ext>
            </p:extLst>
          </p:nvPr>
        </p:nvGraphicFramePr>
        <p:xfrm>
          <a:off x="4823466" y="3234409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2" name="표 8">
            <a:extLst>
              <a:ext uri="{FF2B5EF4-FFF2-40B4-BE49-F238E27FC236}">
                <a16:creationId xmlns:a16="http://schemas.microsoft.com/office/drawing/2014/main" id="{19AFFACE-13F3-4881-B31F-E8F1069D3A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062936"/>
              </p:ext>
            </p:extLst>
          </p:nvPr>
        </p:nvGraphicFramePr>
        <p:xfrm>
          <a:off x="4607442" y="3410347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p:graphicFrame>
        <p:nvGraphicFramePr>
          <p:cNvPr id="13" name="표 8">
            <a:extLst>
              <a:ext uri="{FF2B5EF4-FFF2-40B4-BE49-F238E27FC236}">
                <a16:creationId xmlns:a16="http://schemas.microsoft.com/office/drawing/2014/main" id="{D9354281-3CD5-4AF8-B058-B7CEDB89DA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683876"/>
              </p:ext>
            </p:extLst>
          </p:nvPr>
        </p:nvGraphicFramePr>
        <p:xfrm>
          <a:off x="4422976" y="3606325"/>
          <a:ext cx="864096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727240116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29256393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3130340183"/>
                    </a:ext>
                  </a:extLst>
                </a:gridCol>
              </a:tblGrid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664718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361557"/>
                  </a:ext>
                </a:extLst>
              </a:tr>
              <a:tr h="2222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533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/>
              <p:nvPr/>
            </p:nvSpPr>
            <p:spPr>
              <a:xfrm>
                <a:off x="3673986" y="3799810"/>
                <a:ext cx="381203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⨂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8A2AAD-950A-4A85-AE2A-858ED535E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986" y="3799810"/>
                <a:ext cx="381203" cy="307777"/>
              </a:xfrm>
              <a:prstGeom prst="rect">
                <a:avLst/>
              </a:prstGeom>
              <a:blipFill>
                <a:blip r:embed="rId2"/>
                <a:stretch>
                  <a:fillRect l="-6452" r="-6452" b="-2156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D84AB53A-739F-4AF2-88B5-F76AF7D297DF}"/>
              </a:ext>
            </a:extLst>
          </p:cNvPr>
          <p:cNvSpPr/>
          <p:nvPr/>
        </p:nvSpPr>
        <p:spPr bwMode="auto">
          <a:xfrm>
            <a:off x="6311250" y="3618550"/>
            <a:ext cx="512374" cy="373692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6F907AA0-57AB-4CDE-A86D-12CCA9B470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8945733"/>
              </p:ext>
            </p:extLst>
          </p:nvPr>
        </p:nvGraphicFramePr>
        <p:xfrm>
          <a:off x="7447312" y="3496707"/>
          <a:ext cx="864096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78225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연산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풀링은</a:t>
            </a:r>
            <a:r>
              <a:rPr lang="ko-KR" altLang="en-US" sz="1400" dirty="0">
                <a:ea typeface="굴림" panose="020B0600000101010101" pitchFamily="50" charset="-127"/>
              </a:rPr>
              <a:t> 세로 가로 방향의 공간을 줄이는 연산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</a:t>
            </a:r>
            <a:r>
              <a:rPr lang="ko-KR" altLang="en-US" sz="1400" dirty="0">
                <a:ea typeface="굴림" panose="020B0600000101010101" pitchFamily="50" charset="-127"/>
              </a:rPr>
              <a:t> 연산은 </a:t>
            </a:r>
            <a:r>
              <a:rPr lang="en-US" altLang="ko-KR" sz="1400" dirty="0">
                <a:ea typeface="굴림" panose="020B0600000101010101" pitchFamily="50" charset="-127"/>
              </a:rPr>
              <a:t>Max Pooling, Avg Pooling </a:t>
            </a:r>
            <a:r>
              <a:rPr lang="ko-KR" altLang="en-US" sz="1400" dirty="0">
                <a:ea typeface="굴림" panose="020B0600000101010101" pitchFamily="50" charset="-127"/>
              </a:rPr>
              <a:t>이 있음 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이미지 데이터에서는 주로 </a:t>
            </a:r>
            <a:r>
              <a:rPr lang="en-US" altLang="ko-KR" sz="1400" dirty="0">
                <a:ea typeface="굴림" panose="020B0600000101010101" pitchFamily="50" charset="-127"/>
              </a:rPr>
              <a:t>Max Pooling </a:t>
            </a:r>
            <a:r>
              <a:rPr lang="ko-KR" altLang="en-US" sz="1400" dirty="0">
                <a:ea typeface="굴림" panose="020B0600000101010101" pitchFamily="50" charset="-127"/>
              </a:rPr>
              <a:t>이 사용됨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9099DA3-0137-4413-A167-1900D5B067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052486"/>
              </p:ext>
            </p:extLst>
          </p:nvPr>
        </p:nvGraphicFramePr>
        <p:xfrm>
          <a:off x="918964" y="2780928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1C8886A-5313-4767-9120-7C0F98AB9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6851039"/>
              </p:ext>
            </p:extLst>
          </p:nvPr>
        </p:nvGraphicFramePr>
        <p:xfrm>
          <a:off x="5095428" y="2780928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16856FE-B127-47D0-BB35-EC10F906A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45797"/>
              </p:ext>
            </p:extLst>
          </p:nvPr>
        </p:nvGraphicFramePr>
        <p:xfrm>
          <a:off x="918964" y="47251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988AB3F-A7FB-4F59-A99F-B32B9174F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263719"/>
              </p:ext>
            </p:extLst>
          </p:nvPr>
        </p:nvGraphicFramePr>
        <p:xfrm>
          <a:off x="5095428" y="4725144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4A5CD743-44F6-45AD-A451-4EC4FE12AC7B}"/>
              </a:ext>
            </a:extLst>
          </p:cNvPr>
          <p:cNvSpPr/>
          <p:nvPr/>
        </p:nvSpPr>
        <p:spPr bwMode="auto">
          <a:xfrm>
            <a:off x="2647156" y="3284984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B5EEAA77-DA30-430D-B45B-9D63E461385F}"/>
              </a:ext>
            </a:extLst>
          </p:cNvPr>
          <p:cNvSpPr/>
          <p:nvPr/>
        </p:nvSpPr>
        <p:spPr bwMode="auto">
          <a:xfrm>
            <a:off x="2647156" y="5229200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EF12AB97-C4BB-48AF-B784-DEDAA65D77C0}"/>
              </a:ext>
            </a:extLst>
          </p:cNvPr>
          <p:cNvSpPr/>
          <p:nvPr/>
        </p:nvSpPr>
        <p:spPr bwMode="auto">
          <a:xfrm>
            <a:off x="7039644" y="3284984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CA382EAD-F553-452A-BC21-E6C94F10F6EE}"/>
              </a:ext>
            </a:extLst>
          </p:cNvPr>
          <p:cNvSpPr/>
          <p:nvPr/>
        </p:nvSpPr>
        <p:spPr bwMode="auto">
          <a:xfrm>
            <a:off x="7039644" y="5229200"/>
            <a:ext cx="576064" cy="432048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4" name="표 10">
            <a:extLst>
              <a:ext uri="{FF2B5EF4-FFF2-40B4-BE49-F238E27FC236}">
                <a16:creationId xmlns:a16="http://schemas.microsoft.com/office/drawing/2014/main" id="{EA019D00-602E-42FD-AC9E-42A2996DD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148793"/>
              </p:ext>
            </p:extLst>
          </p:nvPr>
        </p:nvGraphicFramePr>
        <p:xfrm>
          <a:off x="3655268" y="3196208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5" name="표 10">
            <a:extLst>
              <a:ext uri="{FF2B5EF4-FFF2-40B4-BE49-F238E27FC236}">
                <a16:creationId xmlns:a16="http://schemas.microsoft.com/office/drawing/2014/main" id="{F900C08F-1517-4CBA-8889-A2D0DDBD5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82760"/>
              </p:ext>
            </p:extLst>
          </p:nvPr>
        </p:nvGraphicFramePr>
        <p:xfrm>
          <a:off x="8047756" y="3140968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6" name="표 10">
            <a:extLst>
              <a:ext uri="{FF2B5EF4-FFF2-40B4-BE49-F238E27FC236}">
                <a16:creationId xmlns:a16="http://schemas.microsoft.com/office/drawing/2014/main" id="{50708BD4-7C0D-4322-98B5-20288D05A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26705"/>
              </p:ext>
            </p:extLst>
          </p:nvPr>
        </p:nvGraphicFramePr>
        <p:xfrm>
          <a:off x="3655268" y="5085184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17" name="표 10">
            <a:extLst>
              <a:ext uri="{FF2B5EF4-FFF2-40B4-BE49-F238E27FC236}">
                <a16:creationId xmlns:a16="http://schemas.microsoft.com/office/drawing/2014/main" id="{EA72B29D-78D4-4CE1-B4A7-6F635D5C1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467790"/>
              </p:ext>
            </p:extLst>
          </p:nvPr>
        </p:nvGraphicFramePr>
        <p:xfrm>
          <a:off x="8047756" y="5085184"/>
          <a:ext cx="576064" cy="60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8032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288032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2341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5344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계층의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풀링계층은</a:t>
            </a:r>
            <a:r>
              <a:rPr lang="ko-KR" altLang="en-US" sz="1400" dirty="0">
                <a:ea typeface="굴림" panose="020B0600000101010101" pitchFamily="50" charset="-127"/>
              </a:rPr>
              <a:t> 학습해야 할 매개변수가 없음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채널수가 변하지 않음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93EE486C-E653-4365-92B0-5D74C91C16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369804"/>
              </p:ext>
            </p:extLst>
          </p:nvPr>
        </p:nvGraphicFramePr>
        <p:xfrm>
          <a:off x="1846754" y="2852936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37A7AA3-48BA-42C2-8821-B1A484D23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712802"/>
              </p:ext>
            </p:extLst>
          </p:nvPr>
        </p:nvGraphicFramePr>
        <p:xfrm>
          <a:off x="1640821" y="3092063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9675D54-B598-4034-9E93-DFECD4C9C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378676"/>
              </p:ext>
            </p:extLst>
          </p:nvPr>
        </p:nvGraphicFramePr>
        <p:xfrm>
          <a:off x="1423020" y="3297911"/>
          <a:ext cx="1440160" cy="138721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846249364"/>
                    </a:ext>
                  </a:extLst>
                </a:gridCol>
              </a:tblGrid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68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1" name="표 10">
            <a:extLst>
              <a:ext uri="{FF2B5EF4-FFF2-40B4-BE49-F238E27FC236}">
                <a16:creationId xmlns:a16="http://schemas.microsoft.com/office/drawing/2014/main" id="{547C55C4-D407-4BAF-984F-B9A9187102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5916"/>
              </p:ext>
            </p:extLst>
          </p:nvPr>
        </p:nvGraphicFramePr>
        <p:xfrm>
          <a:off x="6192178" y="3220940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2" name="표 10">
            <a:extLst>
              <a:ext uri="{FF2B5EF4-FFF2-40B4-BE49-F238E27FC236}">
                <a16:creationId xmlns:a16="http://schemas.microsoft.com/office/drawing/2014/main" id="{342F659D-A084-4038-8419-A3E6A8002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59802"/>
              </p:ext>
            </p:extLst>
          </p:nvPr>
        </p:nvGraphicFramePr>
        <p:xfrm>
          <a:off x="5968669" y="3418976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3" name="표 10">
            <a:extLst>
              <a:ext uri="{FF2B5EF4-FFF2-40B4-BE49-F238E27FC236}">
                <a16:creationId xmlns:a16="http://schemas.microsoft.com/office/drawing/2014/main" id="{609441A5-7F47-4956-85A5-F98C2D3A5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7186674"/>
              </p:ext>
            </p:extLst>
          </p:nvPr>
        </p:nvGraphicFramePr>
        <p:xfrm>
          <a:off x="5662949" y="3633752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</a:t>
                      </a:r>
                      <a:endParaRPr lang="ko-KR" alt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7F41B5BE-5587-4E1B-A293-1E5781168DF8}"/>
              </a:ext>
            </a:extLst>
          </p:cNvPr>
          <p:cNvSpPr/>
          <p:nvPr/>
        </p:nvSpPr>
        <p:spPr bwMode="auto">
          <a:xfrm>
            <a:off x="3871292" y="3785669"/>
            <a:ext cx="1008112" cy="260895"/>
          </a:xfrm>
          <a:prstGeom prst="rightArrow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F8D398-E4D1-4118-B497-FC3F2C79BED0}"/>
              </a:ext>
            </a:extLst>
          </p:cNvPr>
          <p:cNvSpPr txBox="1"/>
          <p:nvPr/>
        </p:nvSpPr>
        <p:spPr>
          <a:xfrm>
            <a:off x="1639044" y="4901147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입력데이터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61C0A9-0145-47EE-AFD7-C7BD7349C290}"/>
              </a:ext>
            </a:extLst>
          </p:cNvPr>
          <p:cNvSpPr txBox="1"/>
          <p:nvPr/>
        </p:nvSpPr>
        <p:spPr>
          <a:xfrm>
            <a:off x="5752645" y="4901146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출력데이터</a:t>
            </a:r>
          </a:p>
        </p:txBody>
      </p:sp>
    </p:spTree>
    <p:extLst>
      <p:ext uri="{BB962C8B-B14F-4D97-AF65-F5344CB8AC3E}">
        <p14:creationId xmlns:p14="http://schemas.microsoft.com/office/powerpoint/2010/main" val="41450296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Pooling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풀링</a:t>
            </a:r>
            <a:r>
              <a:rPr lang="ko-KR" altLang="en-US" dirty="0"/>
              <a:t> 계층의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52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입력의 변화에 영향을 적게 받음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에는 많은 </a:t>
            </a:r>
            <a:r>
              <a:rPr lang="en-US" altLang="ko-KR" sz="1400" dirty="0">
                <a:ea typeface="굴림" panose="020B0600000101010101" pitchFamily="50" charset="-127"/>
              </a:rPr>
              <a:t>convolution layer</a:t>
            </a:r>
            <a:r>
              <a:rPr lang="ko-KR" altLang="en-US" sz="1400" dirty="0">
                <a:ea typeface="굴림" panose="020B0600000101010101" pitchFamily="50" charset="-127"/>
              </a:rPr>
              <a:t>를 쌓기 때문에 많은 필터의 문제점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필터가 많다는 것은 그만큼 </a:t>
            </a:r>
            <a:r>
              <a:rPr lang="en-US" altLang="ko-KR" sz="1200" dirty="0">
                <a:ea typeface="굴림" panose="020B0600000101010101" pitchFamily="50" charset="-127"/>
              </a:rPr>
              <a:t>feature map </a:t>
            </a:r>
            <a:r>
              <a:rPr lang="ko-KR" altLang="en-US" sz="1200" dirty="0">
                <a:ea typeface="굴림" panose="020B0600000101010101" pitchFamily="50" charset="-127"/>
              </a:rPr>
              <a:t>들이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쌓이게 됨 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차원이 매우 커짐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파라메터가 많아 지면 학습 시 </a:t>
            </a:r>
            <a:r>
              <a:rPr lang="en-US" altLang="ko-KR" sz="1200" dirty="0">
                <a:ea typeface="굴림" panose="020B0600000101010101" pitchFamily="50" charset="-127"/>
              </a:rPr>
              <a:t>over fitting </a:t>
            </a:r>
            <a:r>
              <a:rPr lang="ko-KR" altLang="en-US" sz="1200" dirty="0">
                <a:ea typeface="굴림" panose="020B0600000101010101" pitchFamily="50" charset="-127"/>
              </a:rPr>
              <a:t>발생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차원을 감소시킬 방법 필요 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 </a:t>
            </a:r>
            <a:r>
              <a:rPr lang="ko-KR" altLang="en-US" sz="1400" dirty="0">
                <a:ea typeface="굴림" panose="020B0600000101010101" pitchFamily="50" charset="-127"/>
              </a:rPr>
              <a:t>에서 차원을 줄여주는 레이어가  </a:t>
            </a:r>
            <a:r>
              <a:rPr lang="en-US" altLang="ko-KR" sz="1400" dirty="0">
                <a:ea typeface="굴림" panose="020B0600000101010101" pitchFamily="50" charset="-127"/>
              </a:rPr>
              <a:t>Pooling Layer</a:t>
            </a: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C7DEED11-D877-4C27-83A1-CE772A4B47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246420"/>
              </p:ext>
            </p:extLst>
          </p:nvPr>
        </p:nvGraphicFramePr>
        <p:xfrm>
          <a:off x="918964" y="3861048"/>
          <a:ext cx="23042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179535838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67875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290868589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38060857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792913158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697852482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66442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1464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6189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5614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18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1099912"/>
                  </a:ext>
                </a:extLst>
              </a:tr>
            </a:tbl>
          </a:graphicData>
        </a:graphic>
      </p:graphicFrame>
      <p:graphicFrame>
        <p:nvGraphicFramePr>
          <p:cNvPr id="17" name="표 3">
            <a:extLst>
              <a:ext uri="{FF2B5EF4-FFF2-40B4-BE49-F238E27FC236}">
                <a16:creationId xmlns:a16="http://schemas.microsoft.com/office/drawing/2014/main" id="{12C0B29C-5593-45CD-9B90-A93B5B2B02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115191"/>
              </p:ext>
            </p:extLst>
          </p:nvPr>
        </p:nvGraphicFramePr>
        <p:xfrm>
          <a:off x="5080000" y="3861048"/>
          <a:ext cx="2304258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4043">
                  <a:extLst>
                    <a:ext uri="{9D8B030D-6E8A-4147-A177-3AD203B41FA5}">
                      <a16:colId xmlns:a16="http://schemas.microsoft.com/office/drawing/2014/main" val="1795358382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56567875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2908685893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3838060857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1792913158"/>
                    </a:ext>
                  </a:extLst>
                </a:gridCol>
                <a:gridCol w="384043">
                  <a:extLst>
                    <a:ext uri="{9D8B030D-6E8A-4147-A177-3AD203B41FA5}">
                      <a16:colId xmlns:a16="http://schemas.microsoft.com/office/drawing/2014/main" val="697852482"/>
                    </a:ext>
                  </a:extLst>
                </a:gridCol>
              </a:tblGrid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466442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51464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61898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75614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6571866"/>
                  </a:ext>
                </a:extLst>
              </a:tr>
              <a:tr h="3365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1099912"/>
                  </a:ext>
                </a:extLst>
              </a:tr>
            </a:tbl>
          </a:graphicData>
        </a:graphic>
      </p:graphicFrame>
      <p:graphicFrame>
        <p:nvGraphicFramePr>
          <p:cNvPr id="24" name="표 10">
            <a:extLst>
              <a:ext uri="{FF2B5EF4-FFF2-40B4-BE49-F238E27FC236}">
                <a16:creationId xmlns:a16="http://schemas.microsoft.com/office/drawing/2014/main" id="{9F7DC068-2768-4520-B19A-D02A666C6F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590548"/>
              </p:ext>
            </p:extLst>
          </p:nvPr>
        </p:nvGraphicFramePr>
        <p:xfrm>
          <a:off x="3583260" y="4466953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  <p:graphicFrame>
        <p:nvGraphicFramePr>
          <p:cNvPr id="27" name="표 10">
            <a:extLst>
              <a:ext uri="{FF2B5EF4-FFF2-40B4-BE49-F238E27FC236}">
                <a16:creationId xmlns:a16="http://schemas.microsoft.com/office/drawing/2014/main" id="{C0207C0A-47D3-4DD9-8703-0E50F6E558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746823"/>
              </p:ext>
            </p:extLst>
          </p:nvPr>
        </p:nvGraphicFramePr>
        <p:xfrm>
          <a:off x="7903740" y="4457812"/>
          <a:ext cx="864096" cy="8256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136954999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1955498332"/>
                    </a:ext>
                  </a:extLst>
                </a:gridCol>
              </a:tblGrid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720355"/>
                  </a:ext>
                </a:extLst>
              </a:tr>
              <a:tr h="4128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175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512536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예측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전층</a:t>
            </a:r>
            <a:r>
              <a:rPr lang="ko-KR" altLang="en-US" dirty="0"/>
              <a:t> 연결 방법</a:t>
            </a:r>
            <a:r>
              <a:rPr lang="en-US" altLang="ko-KR" dirty="0"/>
              <a:t>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F3CE7C28-721A-4970-862F-AF524B293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FC Layer</a:t>
            </a:r>
            <a:r>
              <a:rPr lang="ko-KR" altLang="en-US" sz="1400" dirty="0">
                <a:ea typeface="굴림" panose="020B0600000101010101" pitchFamily="50" charset="-127"/>
              </a:rPr>
              <a:t>와 연결하기 위해서는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차원의 </a:t>
            </a: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ko-KR" altLang="en-US" sz="1400" dirty="0">
                <a:ea typeface="굴림" panose="020B0600000101010101" pitchFamily="50" charset="-127"/>
              </a:rPr>
              <a:t> 필요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Flatten Layer : </a:t>
            </a:r>
            <a:r>
              <a:rPr lang="ko-KR" altLang="en-US" sz="1400" dirty="0" err="1">
                <a:ea typeface="굴림" panose="020B0600000101010101" pitchFamily="50" charset="-127"/>
              </a:rPr>
              <a:t>여러차원의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ea typeface="굴림" panose="020B0600000101010101" pitchFamily="50" charset="-127"/>
              </a:rPr>
              <a:t>텐서를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차원으로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GlobalMax</a:t>
            </a:r>
            <a:r>
              <a:rPr lang="en-US" altLang="ko-KR" sz="1400" dirty="0">
                <a:ea typeface="굴림" panose="020B0600000101010101" pitchFamily="50" charset="-127"/>
              </a:rPr>
              <a:t>(Avg)Pooling1D Layer : Feature</a:t>
            </a:r>
            <a:r>
              <a:rPr lang="ko-KR" altLang="en-US" sz="1400" dirty="0">
                <a:ea typeface="굴림" panose="020B0600000101010101" pitchFamily="50" charset="-127"/>
              </a:rPr>
              <a:t>를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 </a:t>
            </a: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벡터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로 변환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826AF1E9-0EE2-481A-A02B-7FCB7F3984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5942068"/>
              </p:ext>
            </p:extLst>
          </p:nvPr>
        </p:nvGraphicFramePr>
        <p:xfrm>
          <a:off x="2359124" y="3250779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7" name="표 2">
            <a:extLst>
              <a:ext uri="{FF2B5EF4-FFF2-40B4-BE49-F238E27FC236}">
                <a16:creationId xmlns:a16="http://schemas.microsoft.com/office/drawing/2014/main" id="{E86BB926-1057-405A-A25F-91BA40449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631122"/>
              </p:ext>
            </p:extLst>
          </p:nvPr>
        </p:nvGraphicFramePr>
        <p:xfrm>
          <a:off x="1774035" y="3755129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8" name="표 2">
            <a:extLst>
              <a:ext uri="{FF2B5EF4-FFF2-40B4-BE49-F238E27FC236}">
                <a16:creationId xmlns:a16="http://schemas.microsoft.com/office/drawing/2014/main" id="{5552B78E-ADB2-4DC7-AF40-7DE62E458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236272"/>
              </p:ext>
            </p:extLst>
          </p:nvPr>
        </p:nvGraphicFramePr>
        <p:xfrm>
          <a:off x="1279004" y="4277735"/>
          <a:ext cx="1224136" cy="1158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034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306034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7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896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13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14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sp>
        <p:nvSpPr>
          <p:cNvPr id="3" name="타원 2">
            <a:extLst>
              <a:ext uri="{FF2B5EF4-FFF2-40B4-BE49-F238E27FC236}">
                <a16:creationId xmlns:a16="http://schemas.microsoft.com/office/drawing/2014/main" id="{9B174C3B-F541-45AC-8B57-20BDDF382776}"/>
              </a:ext>
            </a:extLst>
          </p:cNvPr>
          <p:cNvSpPr/>
          <p:nvPr/>
        </p:nvSpPr>
        <p:spPr bwMode="auto">
          <a:xfrm>
            <a:off x="7157628" y="3215822"/>
            <a:ext cx="360040" cy="360040"/>
          </a:xfrm>
          <a:prstGeom prst="ellipse">
            <a:avLst/>
          </a:prstGeom>
          <a:solidFill>
            <a:srgbClr val="92D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B530F17-D089-40F6-99CB-5BE0EAEDEEC5}"/>
              </a:ext>
            </a:extLst>
          </p:cNvPr>
          <p:cNvSpPr/>
          <p:nvPr/>
        </p:nvSpPr>
        <p:spPr bwMode="auto">
          <a:xfrm>
            <a:off x="7183660" y="4293905"/>
            <a:ext cx="360040" cy="360040"/>
          </a:xfrm>
          <a:prstGeom prst="ellipse">
            <a:avLst/>
          </a:prstGeom>
          <a:solidFill>
            <a:srgbClr val="006600"/>
          </a:solidFill>
          <a:ln w="12700" cap="flat" cmpd="sng" algn="ctr">
            <a:solidFill>
              <a:srgbClr val="0066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0044B2F-6503-4C28-A80D-AB98459C8EDE}"/>
              </a:ext>
            </a:extLst>
          </p:cNvPr>
          <p:cNvSpPr/>
          <p:nvPr/>
        </p:nvSpPr>
        <p:spPr bwMode="auto">
          <a:xfrm>
            <a:off x="7183660" y="5371988"/>
            <a:ext cx="360040" cy="360040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29B8DE83-2DD7-4409-BAFB-0AC42B5F0449}"/>
              </a:ext>
            </a:extLst>
          </p:cNvPr>
          <p:cNvSpPr/>
          <p:nvPr/>
        </p:nvSpPr>
        <p:spPr bwMode="auto">
          <a:xfrm>
            <a:off x="6175548" y="3335949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39911115-4BBB-4731-A97F-D80D5CBE0FE5}"/>
              </a:ext>
            </a:extLst>
          </p:cNvPr>
          <p:cNvSpPr/>
          <p:nvPr/>
        </p:nvSpPr>
        <p:spPr bwMode="auto">
          <a:xfrm>
            <a:off x="6175548" y="4390991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E0F0B2A7-6D99-43D3-8829-1E9CFCBDD6D5}"/>
              </a:ext>
            </a:extLst>
          </p:cNvPr>
          <p:cNvSpPr/>
          <p:nvPr/>
        </p:nvSpPr>
        <p:spPr bwMode="auto">
          <a:xfrm>
            <a:off x="6175548" y="5446033"/>
            <a:ext cx="936104" cy="165867"/>
          </a:xfrm>
          <a:prstGeom prst="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15" name="표 2">
            <a:extLst>
              <a:ext uri="{FF2B5EF4-FFF2-40B4-BE49-F238E27FC236}">
                <a16:creationId xmlns:a16="http://schemas.microsoft.com/office/drawing/2014/main" id="{3050510B-4538-4D98-809D-B6B580798D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697072"/>
              </p:ext>
            </p:extLst>
          </p:nvPr>
        </p:nvGraphicFramePr>
        <p:xfrm>
          <a:off x="4744300" y="2984892"/>
          <a:ext cx="936104" cy="9308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215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16" name="표 2">
            <a:extLst>
              <a:ext uri="{FF2B5EF4-FFF2-40B4-BE49-F238E27FC236}">
                <a16:creationId xmlns:a16="http://schemas.microsoft.com/office/drawing/2014/main" id="{1C05B4C4-4A9B-4FD7-9939-2EC38AE67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046826"/>
              </p:ext>
            </p:extLst>
          </p:nvPr>
        </p:nvGraphicFramePr>
        <p:xfrm>
          <a:off x="4749867" y="4065878"/>
          <a:ext cx="936104" cy="939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59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3948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  <p:graphicFrame>
        <p:nvGraphicFramePr>
          <p:cNvPr id="17" name="표 2">
            <a:extLst>
              <a:ext uri="{FF2B5EF4-FFF2-40B4-BE49-F238E27FC236}">
                <a16:creationId xmlns:a16="http://schemas.microsoft.com/office/drawing/2014/main" id="{C5CF7C84-278B-4F62-BAC4-729C83143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630369"/>
              </p:ext>
            </p:extLst>
          </p:nvPr>
        </p:nvGraphicFramePr>
        <p:xfrm>
          <a:off x="4752612" y="5155566"/>
          <a:ext cx="936104" cy="9395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4026">
                  <a:extLst>
                    <a:ext uri="{9D8B030D-6E8A-4147-A177-3AD203B41FA5}">
                      <a16:colId xmlns:a16="http://schemas.microsoft.com/office/drawing/2014/main" val="3389565098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567743744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667467976"/>
                    </a:ext>
                  </a:extLst>
                </a:gridCol>
                <a:gridCol w="234026">
                  <a:extLst>
                    <a:ext uri="{9D8B030D-6E8A-4147-A177-3AD203B41FA5}">
                      <a16:colId xmlns:a16="http://schemas.microsoft.com/office/drawing/2014/main" val="2816603644"/>
                    </a:ext>
                  </a:extLst>
                </a:gridCol>
              </a:tblGrid>
              <a:tr h="225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2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3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4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52884"/>
                  </a:ext>
                </a:extLst>
              </a:tr>
              <a:tr h="22545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5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6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7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8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289952"/>
                  </a:ext>
                </a:extLst>
              </a:tr>
              <a:tr h="24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9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10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11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12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781256"/>
                  </a:ext>
                </a:extLst>
              </a:tr>
              <a:tr h="2443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13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14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15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500" dirty="0"/>
                        <a:t>16</a:t>
                      </a:r>
                      <a:endParaRPr lang="ko-KR" altLang="en-US" sz="500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6194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254339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</a:t>
            </a:r>
            <a:r>
              <a:rPr lang="ko-KR" altLang="en-US" dirty="0"/>
              <a:t>학습 시각화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</a:t>
            </a:r>
            <a:r>
              <a:rPr lang="ko-KR" altLang="en-US" dirty="0"/>
              <a:t> </a:t>
            </a:r>
            <a:r>
              <a:rPr lang="en-US" altLang="ko-KR" dirty="0"/>
              <a:t>Net</a:t>
            </a:r>
            <a:r>
              <a:rPr lang="ko-KR" altLang="en-US" dirty="0"/>
              <a:t> 시각화 의미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3EC7FF1-1B0F-46A2-A82C-CF623D361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9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딥러닝 모델의 중간 계층의 의미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일반적인 딥러닝 모델은 흔히 </a:t>
            </a:r>
            <a:r>
              <a:rPr lang="en-US" altLang="ko-KR" sz="1200" dirty="0">
                <a:ea typeface="굴림" panose="020B0600000101010101" pitchFamily="50" charset="-127"/>
              </a:rPr>
              <a:t>black box</a:t>
            </a:r>
            <a:r>
              <a:rPr lang="ko-KR" altLang="en-US" sz="1200" dirty="0">
                <a:ea typeface="굴림" panose="020B0600000101010101" pitchFamily="50" charset="-127"/>
              </a:rPr>
              <a:t>이라 표현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학습된 표현에서 사람이 이해하기 쉬운 형태를 뽑거나 제시하기 어려움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에서 중간계층의 의미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ea typeface="굴림" panose="020B0600000101010101" pitchFamily="50" charset="-127"/>
              </a:rPr>
              <a:t>컨브넷의</a:t>
            </a:r>
            <a:r>
              <a:rPr lang="ko-KR" altLang="en-US" sz="1200" dirty="0">
                <a:ea typeface="굴림" panose="020B0600000101010101" pitchFamily="50" charset="-127"/>
              </a:rPr>
              <a:t> 표현은 시각적인 개념을 학습한 것이기 때문에 시각화에 의미가 있음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- 2013</a:t>
            </a:r>
            <a:r>
              <a:rPr lang="ko-KR" altLang="en-US" sz="1200" dirty="0">
                <a:ea typeface="굴림" panose="020B0600000101010101" pitchFamily="50" charset="-127"/>
              </a:rPr>
              <a:t>년 부터 </a:t>
            </a:r>
            <a:r>
              <a:rPr lang="en-US" altLang="ko-KR" sz="1200" dirty="0">
                <a:ea typeface="굴림" panose="020B0600000101010101" pitchFamily="50" charset="-127"/>
              </a:rPr>
              <a:t>CNN</a:t>
            </a:r>
            <a:r>
              <a:rPr lang="ko-KR" altLang="en-US" sz="1200" dirty="0">
                <a:ea typeface="굴림" panose="020B0600000101010101" pitchFamily="50" charset="-127"/>
              </a:rPr>
              <a:t>의 중간계층의 시각화하고 해석하는 다양한 기법이 존재 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</a:t>
            </a:r>
            <a:r>
              <a:rPr lang="ko-KR" altLang="en-US" sz="1400" dirty="0">
                <a:ea typeface="굴림" panose="020B0600000101010101" pitchFamily="50" charset="-127"/>
              </a:rPr>
              <a:t> 중간층의 출력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연속된 </a:t>
            </a:r>
            <a:r>
              <a:rPr lang="ko-KR" altLang="en-US" sz="1200" dirty="0" err="1">
                <a:ea typeface="굴림" panose="020B0600000101010101" pitchFamily="50" charset="-127"/>
              </a:rPr>
              <a:t>컨브넷</a:t>
            </a:r>
            <a:r>
              <a:rPr lang="ko-KR" altLang="en-US" sz="1200" dirty="0">
                <a:ea typeface="굴림" panose="020B0600000101010101" pitchFamily="50" charset="-127"/>
              </a:rPr>
              <a:t> 층이 입력을 어떻게 변형시키는지 이해 및 개별적인 </a:t>
            </a:r>
            <a:r>
              <a:rPr lang="ko-KR" altLang="en-US" sz="1200" dirty="0" err="1">
                <a:ea typeface="굴림" panose="020B0600000101010101" pitchFamily="50" charset="-127"/>
              </a:rPr>
              <a:t>컨브넷</a:t>
            </a:r>
            <a:r>
              <a:rPr lang="ko-KR" altLang="en-US" sz="1200" dirty="0">
                <a:ea typeface="굴림" panose="020B0600000101010101" pitchFamily="50" charset="-127"/>
              </a:rPr>
              <a:t> 필터의 의미를 파악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</a:t>
            </a:r>
            <a:r>
              <a:rPr lang="ko-KR" altLang="en-US" sz="1400" dirty="0">
                <a:ea typeface="굴림" panose="020B0600000101010101" pitchFamily="50" charset="-127"/>
              </a:rPr>
              <a:t> 필터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ea typeface="굴림" panose="020B0600000101010101" pitchFamily="50" charset="-127"/>
              </a:rPr>
              <a:t>컨브넷의</a:t>
            </a:r>
            <a:r>
              <a:rPr lang="ko-KR" altLang="en-US" sz="1200" dirty="0">
                <a:ea typeface="굴림" panose="020B0600000101010101" pitchFamily="50" charset="-127"/>
              </a:rPr>
              <a:t> 필터가 찾으려는 시각적인 패턴과 개념을 이해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클래스 활성화에 대한 </a:t>
            </a:r>
            <a:r>
              <a:rPr lang="ko-KR" altLang="en-US" sz="1400" dirty="0" err="1">
                <a:ea typeface="굴림" panose="020B0600000101010101" pitchFamily="50" charset="-127"/>
              </a:rPr>
              <a:t>히트맵을</a:t>
            </a:r>
            <a:r>
              <a:rPr lang="ko-KR" altLang="en-US" sz="1400" dirty="0">
                <a:ea typeface="굴림" panose="020B0600000101010101" pitchFamily="50" charset="-127"/>
              </a:rPr>
              <a:t> 이미지에 시각화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</a:t>
            </a:r>
            <a:r>
              <a:rPr lang="ko-KR" altLang="en-US" sz="1200" dirty="0">
                <a:ea typeface="굴림" panose="020B0600000101010101" pitchFamily="50" charset="-127"/>
              </a:rPr>
              <a:t> 이미지의 어느 부분이 주어진 클래스에 속하는데 기여했는지 확인하고 이미지에서 객체 위치를 추정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2507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Simple CNN </a:t>
            </a:r>
            <a:r>
              <a:rPr lang="ko-KR" altLang="en-US" dirty="0"/>
              <a:t>구현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Simple CNN 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하나의 </a:t>
            </a:r>
            <a:r>
              <a:rPr lang="en-US" altLang="ko-KR" sz="1400" dirty="0">
                <a:ea typeface="굴림" panose="020B0600000101010101" pitchFamily="50" charset="-127"/>
              </a:rPr>
              <a:t>Convolution Layer </a:t>
            </a:r>
            <a:r>
              <a:rPr lang="ko-KR" altLang="en-US" sz="1400" dirty="0">
                <a:ea typeface="굴림" panose="020B0600000101010101" pitchFamily="50" charset="-127"/>
              </a:rPr>
              <a:t>를 구현하여 </a:t>
            </a:r>
            <a:r>
              <a:rPr lang="en-US" altLang="ko-KR" sz="1400" dirty="0">
                <a:ea typeface="굴림" panose="020B0600000101010101" pitchFamily="50" charset="-127"/>
              </a:rPr>
              <a:t>Fully </a:t>
            </a:r>
            <a:r>
              <a:rPr lang="en-US" altLang="ko-KR" sz="1400" dirty="0" err="1">
                <a:ea typeface="굴림" panose="020B0600000101010101" pitchFamily="50" charset="-127"/>
              </a:rPr>
              <a:t>Connecte</a:t>
            </a:r>
            <a:r>
              <a:rPr lang="en-US" altLang="ko-KR" sz="1400" dirty="0">
                <a:ea typeface="굴림" panose="020B0600000101010101" pitchFamily="50" charset="-127"/>
              </a:rPr>
              <a:t> Layer </a:t>
            </a:r>
            <a:r>
              <a:rPr lang="ko-KR" altLang="en-US" sz="1400" dirty="0">
                <a:ea typeface="굴림" panose="020B0600000101010101" pitchFamily="50" charset="-127"/>
              </a:rPr>
              <a:t>로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출력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10D8444-E2E1-49F3-9824-05BF5C27DB6B}"/>
              </a:ext>
            </a:extLst>
          </p:cNvPr>
          <p:cNvSpPr/>
          <p:nvPr/>
        </p:nvSpPr>
        <p:spPr bwMode="auto">
          <a:xfrm>
            <a:off x="5173217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F9C9B3-54CE-460C-AD31-0FABF7E2CE20}"/>
              </a:ext>
            </a:extLst>
          </p:cNvPr>
          <p:cNvSpPr txBox="1"/>
          <p:nvPr/>
        </p:nvSpPr>
        <p:spPr>
          <a:xfrm>
            <a:off x="5209220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3A59D4-801E-43C0-B4E4-BC7788F61AF3}"/>
              </a:ext>
            </a:extLst>
          </p:cNvPr>
          <p:cNvSpPr/>
          <p:nvPr/>
        </p:nvSpPr>
        <p:spPr bwMode="auto">
          <a:xfrm>
            <a:off x="6181329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6D2D69-4409-438F-B36A-52EEFB7BD886}"/>
              </a:ext>
            </a:extLst>
          </p:cNvPr>
          <p:cNvSpPr txBox="1"/>
          <p:nvPr/>
        </p:nvSpPr>
        <p:spPr>
          <a:xfrm>
            <a:off x="6253337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1BD77D3-6FB5-4E7B-BF03-E7D6B3A0BDE0}"/>
              </a:ext>
            </a:extLst>
          </p:cNvPr>
          <p:cNvSpPr/>
          <p:nvPr/>
        </p:nvSpPr>
        <p:spPr bwMode="auto">
          <a:xfrm>
            <a:off x="7261449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55A89-2E91-425B-AF48-0E4507249846}"/>
              </a:ext>
            </a:extLst>
          </p:cNvPr>
          <p:cNvSpPr txBox="1"/>
          <p:nvPr/>
        </p:nvSpPr>
        <p:spPr>
          <a:xfrm>
            <a:off x="7297452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Affine</a:t>
            </a:r>
            <a:endParaRPr lang="ko-KR" altLang="en-US" sz="160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BB072B9-9556-4C18-894B-FFE21440FA96}"/>
              </a:ext>
            </a:extLst>
          </p:cNvPr>
          <p:cNvSpPr/>
          <p:nvPr/>
        </p:nvSpPr>
        <p:spPr bwMode="auto">
          <a:xfrm>
            <a:off x="8269561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EF0C0-ED6E-46BA-B2E5-3FC8EE71BF36}"/>
              </a:ext>
            </a:extLst>
          </p:cNvPr>
          <p:cNvSpPr txBox="1"/>
          <p:nvPr/>
        </p:nvSpPr>
        <p:spPr>
          <a:xfrm>
            <a:off x="8341569" y="3366224"/>
            <a:ext cx="723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Soft</a:t>
            </a:r>
            <a:br>
              <a:rPr lang="en-US" altLang="ko-KR" sz="1600" dirty="0"/>
            </a:br>
            <a:r>
              <a:rPr lang="en-US" altLang="ko-KR" sz="1600" dirty="0"/>
              <a:t>Max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A647EB4-DC93-4549-990B-02C9EFA330D5}"/>
              </a:ext>
            </a:extLst>
          </p:cNvPr>
          <p:cNvSpPr/>
          <p:nvPr/>
        </p:nvSpPr>
        <p:spPr bwMode="auto">
          <a:xfrm>
            <a:off x="4944913" y="2679091"/>
            <a:ext cx="4282034" cy="253300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9D6EA90-4367-4DB6-97ED-2449D0AE2E4D}"/>
              </a:ext>
            </a:extLst>
          </p:cNvPr>
          <p:cNvSpPr/>
          <p:nvPr/>
        </p:nvSpPr>
        <p:spPr bwMode="auto">
          <a:xfrm>
            <a:off x="798992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5057D3-489F-4E6B-A79F-23EBCB91B533}"/>
              </a:ext>
            </a:extLst>
          </p:cNvPr>
          <p:cNvSpPr txBox="1"/>
          <p:nvPr/>
        </p:nvSpPr>
        <p:spPr>
          <a:xfrm>
            <a:off x="834995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Conv</a:t>
            </a:r>
            <a:endParaRPr lang="ko-KR" altLang="en-US" sz="160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EBD300-9CC6-4644-8B43-9964C96A0EEA}"/>
              </a:ext>
            </a:extLst>
          </p:cNvPr>
          <p:cNvSpPr/>
          <p:nvPr/>
        </p:nvSpPr>
        <p:spPr bwMode="auto">
          <a:xfrm>
            <a:off x="1807104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531BE8-FE17-4883-BA57-16D8044D8ED9}"/>
              </a:ext>
            </a:extLst>
          </p:cNvPr>
          <p:cNvSpPr txBox="1"/>
          <p:nvPr/>
        </p:nvSpPr>
        <p:spPr>
          <a:xfrm>
            <a:off x="1879112" y="3366224"/>
            <a:ext cx="7230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F04F1C3-AC24-43DC-BC8B-9C80B09F110B}"/>
              </a:ext>
            </a:extLst>
          </p:cNvPr>
          <p:cNvSpPr/>
          <p:nvPr/>
        </p:nvSpPr>
        <p:spPr bwMode="auto">
          <a:xfrm>
            <a:off x="2887224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244A1A-F38F-4794-8FFD-512C7A533EE6}"/>
              </a:ext>
            </a:extLst>
          </p:cNvPr>
          <p:cNvSpPr txBox="1"/>
          <p:nvPr/>
        </p:nvSpPr>
        <p:spPr>
          <a:xfrm>
            <a:off x="2890243" y="3366224"/>
            <a:ext cx="906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Pooling</a:t>
            </a:r>
            <a:endParaRPr lang="ko-KR" altLang="en-US" sz="1600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68843C6-E662-44AB-834A-0AE2CEF383AE}"/>
              </a:ext>
            </a:extLst>
          </p:cNvPr>
          <p:cNvSpPr/>
          <p:nvPr/>
        </p:nvSpPr>
        <p:spPr bwMode="auto">
          <a:xfrm>
            <a:off x="3887527" y="2967123"/>
            <a:ext cx="795107" cy="19442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3C8488-D023-4DA0-AFBA-EE40019ABAC5}"/>
              </a:ext>
            </a:extLst>
          </p:cNvPr>
          <p:cNvSpPr txBox="1"/>
          <p:nvPr/>
        </p:nvSpPr>
        <p:spPr>
          <a:xfrm>
            <a:off x="3934349" y="3366224"/>
            <a:ext cx="73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Relu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AAD176B-1D74-46C2-B625-635436ED4558}"/>
              </a:ext>
            </a:extLst>
          </p:cNvPr>
          <p:cNvSpPr/>
          <p:nvPr/>
        </p:nvSpPr>
        <p:spPr bwMode="auto">
          <a:xfrm>
            <a:off x="648993" y="2674418"/>
            <a:ext cx="4145921" cy="2573877"/>
          </a:xfrm>
          <a:prstGeom prst="rect">
            <a:avLst/>
          </a:prstGeom>
          <a:solidFill>
            <a:schemeClr val="bg2">
              <a:lumMod val="40000"/>
              <a:lumOff val="60000"/>
              <a:alpha val="39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21D1C86-5DA8-468F-B027-938BC9C36E2B}"/>
              </a:ext>
            </a:extLst>
          </p:cNvPr>
          <p:cNvSpPr/>
          <p:nvPr/>
        </p:nvSpPr>
        <p:spPr bwMode="auto">
          <a:xfrm>
            <a:off x="1802322" y="5417106"/>
            <a:ext cx="2304256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Convolution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81FD162-5B72-4EFC-8857-1CDC802E0F57}"/>
              </a:ext>
            </a:extLst>
          </p:cNvPr>
          <p:cNvSpPr/>
          <p:nvPr/>
        </p:nvSpPr>
        <p:spPr bwMode="auto">
          <a:xfrm>
            <a:off x="5986587" y="5383869"/>
            <a:ext cx="2592288" cy="33135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Fully Connected </a:t>
            </a:r>
            <a:r>
              <a:rPr kumimoji="1" lang="ko-KR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계층</a:t>
            </a:r>
          </a:p>
        </p:txBody>
      </p:sp>
    </p:spTree>
    <p:extLst>
      <p:ext uri="{BB962C8B-B14F-4D97-AF65-F5344CB8AC3E}">
        <p14:creationId xmlns:p14="http://schemas.microsoft.com/office/powerpoint/2010/main" val="53818305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Deep CNN </a:t>
            </a:r>
            <a:r>
              <a:rPr lang="ko-KR" altLang="en-US" dirty="0"/>
              <a:t>구현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VGG CNN  </a:t>
            </a:r>
            <a:r>
              <a:rPr lang="ko-KR" altLang="en-US" dirty="0"/>
              <a:t>구현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Deep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Convolution Layer </a:t>
            </a:r>
            <a:r>
              <a:rPr lang="ko-KR" altLang="en-US" sz="1400" dirty="0">
                <a:ea typeface="굴림" panose="020B0600000101010101" pitchFamily="50" charset="-127"/>
              </a:rPr>
              <a:t>를 구현하여 </a:t>
            </a:r>
            <a:r>
              <a:rPr lang="en-US" altLang="ko-KR" sz="1400" dirty="0">
                <a:ea typeface="굴림" panose="020B0600000101010101" pitchFamily="50" charset="-127"/>
              </a:rPr>
              <a:t>Fully </a:t>
            </a:r>
            <a:r>
              <a:rPr lang="en-US" altLang="ko-KR" sz="1400" dirty="0" err="1">
                <a:ea typeface="굴림" panose="020B0600000101010101" pitchFamily="50" charset="-127"/>
              </a:rPr>
              <a:t>Connecte</a:t>
            </a:r>
            <a:r>
              <a:rPr lang="en-US" altLang="ko-KR" sz="1400" dirty="0">
                <a:ea typeface="굴림" panose="020B0600000101010101" pitchFamily="50" charset="-127"/>
              </a:rPr>
              <a:t> Layer </a:t>
            </a:r>
            <a:r>
              <a:rPr lang="ko-KR" altLang="en-US" sz="1400" dirty="0">
                <a:ea typeface="굴림" panose="020B0600000101010101" pitchFamily="50" charset="-127"/>
              </a:rPr>
              <a:t>로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출력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084295B-C0F7-4F2B-AFB2-AA9CDC5AE07D}"/>
              </a:ext>
            </a:extLst>
          </p:cNvPr>
          <p:cNvSpPr/>
          <p:nvPr/>
        </p:nvSpPr>
        <p:spPr bwMode="auto">
          <a:xfrm>
            <a:off x="1711052" y="289294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C8EA736-8202-4180-8457-5DC948ADA635}"/>
              </a:ext>
            </a:extLst>
          </p:cNvPr>
          <p:cNvSpPr/>
          <p:nvPr/>
        </p:nvSpPr>
        <p:spPr bwMode="auto">
          <a:xfrm>
            <a:off x="2215108" y="290146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635DD7B-4A7E-47BA-A5C5-2A5CA2CB03E3}"/>
              </a:ext>
            </a:extLst>
          </p:cNvPr>
          <p:cNvSpPr/>
          <p:nvPr/>
        </p:nvSpPr>
        <p:spPr bwMode="auto">
          <a:xfrm>
            <a:off x="2719164" y="290785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45DB2E-7297-4B97-884F-F17CF8F78DA6}"/>
              </a:ext>
            </a:extLst>
          </p:cNvPr>
          <p:cNvSpPr/>
          <p:nvPr/>
        </p:nvSpPr>
        <p:spPr bwMode="auto">
          <a:xfrm>
            <a:off x="3223220" y="290572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2C4A07-FD81-4D4E-BED3-26441CF6B0A0}"/>
              </a:ext>
            </a:extLst>
          </p:cNvPr>
          <p:cNvSpPr/>
          <p:nvPr/>
        </p:nvSpPr>
        <p:spPr bwMode="auto">
          <a:xfrm>
            <a:off x="3727276" y="290359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841D6A0-211D-4CE8-BF1B-D12767512D36}"/>
              </a:ext>
            </a:extLst>
          </p:cNvPr>
          <p:cNvSpPr/>
          <p:nvPr/>
        </p:nvSpPr>
        <p:spPr bwMode="auto">
          <a:xfrm>
            <a:off x="4879404" y="4703207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Affine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33C8750-11F3-4D43-8414-FC6175B19F37}"/>
              </a:ext>
            </a:extLst>
          </p:cNvPr>
          <p:cNvSpPr/>
          <p:nvPr/>
        </p:nvSpPr>
        <p:spPr bwMode="auto">
          <a:xfrm>
            <a:off x="5445117" y="4704510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ED707F1-5A90-4C23-B4B0-D4FD3F431FF6}"/>
              </a:ext>
            </a:extLst>
          </p:cNvPr>
          <p:cNvSpPr/>
          <p:nvPr/>
        </p:nvSpPr>
        <p:spPr bwMode="auto">
          <a:xfrm>
            <a:off x="6010830" y="4705813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Drop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/>
              <a:t>Out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49E2D10-4A1D-4711-A699-29B54E30D9A1}"/>
              </a:ext>
            </a:extLst>
          </p:cNvPr>
          <p:cNvSpPr/>
          <p:nvPr/>
        </p:nvSpPr>
        <p:spPr bwMode="auto">
          <a:xfrm>
            <a:off x="6576543" y="4707116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Affine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DDFF5A4-E861-47B9-A62D-EBC143A18228}"/>
              </a:ext>
            </a:extLst>
          </p:cNvPr>
          <p:cNvSpPr/>
          <p:nvPr/>
        </p:nvSpPr>
        <p:spPr bwMode="auto">
          <a:xfrm>
            <a:off x="7142256" y="4708419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Drop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800" dirty="0"/>
              <a:t>Out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69575FB-552C-4A11-AD35-63DADD9A0B32}"/>
              </a:ext>
            </a:extLst>
          </p:cNvPr>
          <p:cNvSpPr/>
          <p:nvPr/>
        </p:nvSpPr>
        <p:spPr bwMode="auto">
          <a:xfrm>
            <a:off x="7707968" y="4709722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Soft</a:t>
            </a:r>
            <a:b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</a:br>
            <a:r>
              <a:rPr lang="en-US" altLang="ko-KR" sz="800" dirty="0"/>
              <a:t>max</a:t>
            </a:r>
            <a:endParaRPr kumimoji="1" lang="en-US" altLang="ko-KR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C29EDD74-51FD-4A7C-AB9B-9D8E9EFB19C1}"/>
              </a:ext>
            </a:extLst>
          </p:cNvPr>
          <p:cNvSpPr/>
          <p:nvPr/>
        </p:nvSpPr>
        <p:spPr bwMode="auto">
          <a:xfrm>
            <a:off x="4591372" y="289933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28E1432-C523-4D56-BF99-E0E5FD8FABA0}"/>
              </a:ext>
            </a:extLst>
          </p:cNvPr>
          <p:cNvSpPr/>
          <p:nvPr/>
        </p:nvSpPr>
        <p:spPr bwMode="auto">
          <a:xfrm>
            <a:off x="5095428" y="289720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FD34DF-FC2A-4309-92CD-6EA6D5F90ECF}"/>
              </a:ext>
            </a:extLst>
          </p:cNvPr>
          <p:cNvSpPr/>
          <p:nvPr/>
        </p:nvSpPr>
        <p:spPr bwMode="auto">
          <a:xfrm>
            <a:off x="5599484" y="289507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F404858-B9C8-432E-9D19-4CBE7DAAEF1D}"/>
              </a:ext>
            </a:extLst>
          </p:cNvPr>
          <p:cNvSpPr/>
          <p:nvPr/>
        </p:nvSpPr>
        <p:spPr bwMode="auto">
          <a:xfrm>
            <a:off x="6103540" y="2912107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7776203-0A2B-4892-9064-08EFB0099972}"/>
              </a:ext>
            </a:extLst>
          </p:cNvPr>
          <p:cNvSpPr/>
          <p:nvPr/>
        </p:nvSpPr>
        <p:spPr bwMode="auto">
          <a:xfrm>
            <a:off x="6607596" y="290998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EFB992-28EF-4A85-ADD9-BD659BEECC51}"/>
              </a:ext>
            </a:extLst>
          </p:cNvPr>
          <p:cNvSpPr/>
          <p:nvPr/>
        </p:nvSpPr>
        <p:spPr bwMode="auto">
          <a:xfrm>
            <a:off x="1742555" y="4700601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2106C0F5-766D-4B49-BD0C-BE65EAF55714}"/>
              </a:ext>
            </a:extLst>
          </p:cNvPr>
          <p:cNvSpPr/>
          <p:nvPr/>
        </p:nvSpPr>
        <p:spPr bwMode="auto">
          <a:xfrm>
            <a:off x="2308267" y="4701904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49A7DA4D-B93E-4580-A22E-0694F8612894}"/>
              </a:ext>
            </a:extLst>
          </p:cNvPr>
          <p:cNvSpPr/>
          <p:nvPr/>
        </p:nvSpPr>
        <p:spPr bwMode="auto">
          <a:xfrm>
            <a:off x="2873981" y="4711025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Conv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EEBA0FF9-69D8-4002-8837-CC889940BC60}"/>
              </a:ext>
            </a:extLst>
          </p:cNvPr>
          <p:cNvSpPr/>
          <p:nvPr/>
        </p:nvSpPr>
        <p:spPr bwMode="auto">
          <a:xfrm>
            <a:off x="3439694" y="4712328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Relu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522FD318-C532-4FB0-B805-9A5A1F28C540}"/>
              </a:ext>
            </a:extLst>
          </p:cNvPr>
          <p:cNvSpPr/>
          <p:nvPr/>
        </p:nvSpPr>
        <p:spPr bwMode="auto">
          <a:xfrm>
            <a:off x="4005407" y="4713635"/>
            <a:ext cx="360040" cy="1019621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Pool</a:t>
            </a:r>
            <a:endParaRPr kumimoji="1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7EFCCB4E-C069-45CD-8F8B-2BF618767FA8}"/>
              </a:ext>
            </a:extLst>
          </p:cNvPr>
          <p:cNvCxnSpPr/>
          <p:nvPr/>
        </p:nvCxnSpPr>
        <p:spPr bwMode="auto">
          <a:xfrm>
            <a:off x="1423020" y="3717032"/>
            <a:ext cx="576064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584" name="직선 화살표 연결선 67583">
            <a:extLst>
              <a:ext uri="{FF2B5EF4-FFF2-40B4-BE49-F238E27FC236}">
                <a16:creationId xmlns:a16="http://schemas.microsoft.com/office/drawing/2014/main" id="{273C5206-3531-4706-A7A6-710C7251AEDB}"/>
              </a:ext>
            </a:extLst>
          </p:cNvPr>
          <p:cNvCxnSpPr/>
          <p:nvPr/>
        </p:nvCxnSpPr>
        <p:spPr bwMode="auto">
          <a:xfrm>
            <a:off x="1423020" y="5517232"/>
            <a:ext cx="698477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599" name="연결선: 꺾임 67598">
            <a:extLst>
              <a:ext uri="{FF2B5EF4-FFF2-40B4-BE49-F238E27FC236}">
                <a16:creationId xmlns:a16="http://schemas.microsoft.com/office/drawing/2014/main" id="{7A14E138-4467-4084-AA45-392B3748C324}"/>
              </a:ext>
            </a:extLst>
          </p:cNvPr>
          <p:cNvCxnSpPr/>
          <p:nvPr/>
        </p:nvCxnSpPr>
        <p:spPr bwMode="auto">
          <a:xfrm rot="10800000" flipV="1">
            <a:off x="1423020" y="3717032"/>
            <a:ext cx="5719236" cy="648072"/>
          </a:xfrm>
          <a:prstGeom prst="bentConnector3">
            <a:avLst>
              <a:gd name="adj1" fmla="val -578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604" name="직선 화살표 연결선 67603">
            <a:extLst>
              <a:ext uri="{FF2B5EF4-FFF2-40B4-BE49-F238E27FC236}">
                <a16:creationId xmlns:a16="http://schemas.microsoft.com/office/drawing/2014/main" id="{64A2127A-1FE5-4375-A2EC-D04721125C9D}"/>
              </a:ext>
            </a:extLst>
          </p:cNvPr>
          <p:cNvCxnSpPr/>
          <p:nvPr/>
        </p:nvCxnSpPr>
        <p:spPr bwMode="auto">
          <a:xfrm>
            <a:off x="1423020" y="4365105"/>
            <a:ext cx="0" cy="115212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668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Array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numpy.zeros</a:t>
            </a:r>
            <a:r>
              <a:rPr lang="en-US" altLang="ko-KR" dirty="0"/>
              <a:t>, </a:t>
            </a:r>
            <a:r>
              <a:rPr lang="en-US" altLang="ko-KR" dirty="0" err="1"/>
              <a:t>numpy.zeros_like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numpy.zeros</a:t>
            </a:r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형태와 타입을 갖는 </a:t>
            </a:r>
            <a:r>
              <a:rPr lang="en-US" altLang="ko-KR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으로 채워진 </a:t>
            </a:r>
            <a:r>
              <a:rPr lang="ko-KR" altLang="en-US" sz="14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b="1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b="1" dirty="0">
                <a:solidFill>
                  <a:srgbClr val="5F5F5F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b="1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np.zeros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((3, 3))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numpy.zeros_like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같은 형태와 타입을 갖는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으로 채워진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a =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np.arange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(6).reshape((2, 3))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b =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np.zeros_like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(a)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345000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np.identity</a:t>
            </a:r>
            <a:r>
              <a:rPr lang="en-US" altLang="ko-KR" kern="0" dirty="0"/>
              <a:t>, </a:t>
            </a:r>
            <a:r>
              <a:rPr lang="en-US" altLang="ko-KR" kern="0" dirty="0" err="1"/>
              <a:t>np.eye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76" y="4026837"/>
            <a:ext cx="899160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numpy.identity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단위행렬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(identity matrix)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반환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단위행렬은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주대각선의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원소가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이고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나머지는 모두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인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정사각행렬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np.identity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numpy.eye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k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번째 부터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대각행렬을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np.eye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(3,k=1)</a:t>
            </a:r>
          </a:p>
        </p:txBody>
      </p:sp>
    </p:spTree>
    <p:extLst>
      <p:ext uri="{BB962C8B-B14F-4D97-AF65-F5344CB8AC3E}">
        <p14:creationId xmlns:p14="http://schemas.microsoft.com/office/powerpoint/2010/main" val="353793204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특징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88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r>
              <a:rPr lang="ko-KR" altLang="en-US" dirty="0">
                <a:latin typeface="굴림" panose="020B0600000101010101" pitchFamily="50" charset="-127"/>
              </a:rPr>
              <a:t>모듈화 </a:t>
            </a:r>
            <a:r>
              <a:rPr lang="en-US" altLang="ko-KR" dirty="0">
                <a:latin typeface="굴림" panose="020B0600000101010101" pitchFamily="50" charset="-127"/>
              </a:rPr>
              <a:t>(Modularity)</a:t>
            </a:r>
          </a:p>
          <a:p>
            <a:pPr lvl="1"/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케라스에서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제공하는 모듈은 독립적이고 설정 가능하며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가능한 최소한의 제약사항으로 서로 연결될 수 있음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.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모델은 시퀀스 또는 그래프로 이러한 모듈들을 구성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특히 신경망 층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비용함수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최적화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초기화기법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활성화함수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정규화기법은 모두 독립적인 모듈이며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새로운 모델을 만들기 위해 이러한 모듈을 조합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 err="1">
                <a:latin typeface="굴림" panose="020B0600000101010101" pitchFamily="50" charset="-127"/>
              </a:rPr>
              <a:t>최소주의</a:t>
            </a:r>
            <a:r>
              <a:rPr lang="ko-KR" altLang="en-US" dirty="0">
                <a:latin typeface="굴림" panose="020B0600000101010101" pitchFamily="50" charset="-127"/>
              </a:rPr>
              <a:t> </a:t>
            </a:r>
            <a:r>
              <a:rPr lang="en-US" altLang="ko-KR" dirty="0">
                <a:latin typeface="굴림" panose="020B0600000101010101" pitchFamily="50" charset="-127"/>
              </a:rPr>
              <a:t>(Minimalism)</a:t>
            </a: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각 모듈은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짥고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간결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모든 코드는 한 번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훏어보는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것으로도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이해가능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단 반복 속도와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혁신성에는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다소 떨어질 수가 있음</a:t>
            </a:r>
            <a:br>
              <a:rPr lang="en-US" altLang="ko-KR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endParaRPr lang="en-US" altLang="ko-KR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r>
              <a:rPr lang="ko-KR" altLang="en-US" dirty="0">
                <a:latin typeface="굴림" panose="020B0600000101010101" pitchFamily="50" charset="-127"/>
              </a:rPr>
              <a:t>쉬운 확장성</a:t>
            </a: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새로운 클래스나 함수로 모듈을 아주 쉽게 추가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/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따라서 고급 연구에 필요한 다양한 표현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가능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48888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369052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r>
              <a:rPr lang="en-US" altLang="ko-KR" sz="1000" dirty="0"/>
              <a:t># 0. </a:t>
            </a:r>
            <a:r>
              <a:rPr lang="ko-KR" altLang="en-US" sz="1000" dirty="0"/>
              <a:t>사용할 패키지 불러오기</a:t>
            </a:r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keras.utils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np_utils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keras.datasets</a:t>
            </a:r>
            <a:r>
              <a:rPr lang="en-US" altLang="ko-KR" sz="1000" dirty="0"/>
              <a:t> import </a:t>
            </a:r>
            <a:r>
              <a:rPr lang="en-US" altLang="ko-KR" sz="1000" dirty="0" err="1"/>
              <a:t>mnist</a:t>
            </a:r>
            <a:endParaRPr lang="en-US" altLang="ko-KR" sz="1000" dirty="0"/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keras.models</a:t>
            </a:r>
            <a:r>
              <a:rPr lang="en-US" altLang="ko-KR" sz="1000" dirty="0"/>
              <a:t> import Sequential</a:t>
            </a:r>
          </a:p>
          <a:p>
            <a:r>
              <a:rPr lang="en-US" altLang="ko-KR" sz="1000" dirty="0"/>
              <a:t>from </a:t>
            </a:r>
            <a:r>
              <a:rPr lang="en-US" altLang="ko-KR" sz="1000" dirty="0" err="1"/>
              <a:t>keras.layers</a:t>
            </a:r>
            <a:r>
              <a:rPr lang="en-US" altLang="ko-KR" sz="1000" dirty="0"/>
              <a:t> import Dense, Activation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1. </a:t>
            </a:r>
            <a:r>
              <a:rPr lang="ko-KR" altLang="en-US" sz="1000" dirty="0" err="1"/>
              <a:t>데이터셋</a:t>
            </a:r>
            <a:r>
              <a:rPr lang="ko-KR" altLang="en-US" sz="1000" dirty="0"/>
              <a:t> 생성하기</a:t>
            </a:r>
          </a:p>
          <a:p>
            <a:r>
              <a:rPr lang="en-US" altLang="ko-KR" sz="1000" dirty="0"/>
              <a:t>(</a:t>
            </a:r>
            <a:r>
              <a:rPr lang="en-US" altLang="ko-KR" sz="1000" dirty="0" err="1"/>
              <a:t>x_train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), (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) = </a:t>
            </a:r>
            <a:r>
              <a:rPr lang="en-US" altLang="ko-KR" sz="1000" dirty="0" err="1"/>
              <a:t>mnist.load_data</a:t>
            </a:r>
            <a:r>
              <a:rPr lang="en-US" altLang="ko-KR" sz="1000" dirty="0"/>
              <a:t>()</a:t>
            </a:r>
          </a:p>
          <a:p>
            <a:r>
              <a:rPr lang="en-US" altLang="ko-KR" sz="1000" dirty="0" err="1"/>
              <a:t>x_train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x_train.reshape</a:t>
            </a:r>
            <a:r>
              <a:rPr lang="en-US" altLang="ko-KR" sz="1000" dirty="0"/>
              <a:t>(60000, 784).</a:t>
            </a:r>
            <a:r>
              <a:rPr lang="en-US" altLang="ko-KR" sz="1000" dirty="0" err="1"/>
              <a:t>astype</a:t>
            </a:r>
            <a:r>
              <a:rPr lang="en-US" altLang="ko-KR" sz="1000" dirty="0"/>
              <a:t>('float32') / 255.0</a:t>
            </a:r>
          </a:p>
          <a:p>
            <a:r>
              <a:rPr lang="en-US" altLang="ko-KR" sz="1000" dirty="0" err="1"/>
              <a:t>x_test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x_test.reshape</a:t>
            </a:r>
            <a:r>
              <a:rPr lang="en-US" altLang="ko-KR" sz="1000" dirty="0"/>
              <a:t>(10000, 784).</a:t>
            </a:r>
            <a:r>
              <a:rPr lang="en-US" altLang="ko-KR" sz="1000" dirty="0" err="1"/>
              <a:t>astype</a:t>
            </a:r>
            <a:r>
              <a:rPr lang="en-US" altLang="ko-KR" sz="1000" dirty="0"/>
              <a:t>('float32') / 255.0</a:t>
            </a:r>
          </a:p>
          <a:p>
            <a:r>
              <a:rPr lang="en-US" altLang="ko-KR" sz="1000" dirty="0" err="1"/>
              <a:t>y_train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np_utils.to_categorical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 err="1"/>
              <a:t>y_test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np_utils.to_categorical</a:t>
            </a:r>
            <a:r>
              <a:rPr lang="en-US" altLang="ko-KR" sz="1000" dirty="0"/>
              <a:t>(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2. </a:t>
            </a:r>
            <a:r>
              <a:rPr lang="ko-KR" altLang="en-US" sz="1000" dirty="0"/>
              <a:t>모델 구성하기</a:t>
            </a:r>
          </a:p>
          <a:p>
            <a:r>
              <a:rPr lang="en-US" altLang="ko-KR" sz="1000" dirty="0"/>
              <a:t>model = Sequential()</a:t>
            </a:r>
          </a:p>
          <a:p>
            <a:r>
              <a:rPr lang="en-US" altLang="ko-KR" sz="1000" dirty="0" err="1"/>
              <a:t>model.add</a:t>
            </a:r>
            <a:r>
              <a:rPr lang="en-US" altLang="ko-KR" sz="1000" dirty="0"/>
              <a:t>(Dense(units=64, </a:t>
            </a:r>
            <a:r>
              <a:rPr lang="en-US" altLang="ko-KR" sz="1000" dirty="0" err="1"/>
              <a:t>input_dim</a:t>
            </a:r>
            <a:r>
              <a:rPr lang="en-US" altLang="ko-KR" sz="1000" dirty="0"/>
              <a:t>=28*28, activation='</a:t>
            </a:r>
            <a:r>
              <a:rPr lang="en-US" altLang="ko-KR" sz="1000" dirty="0" err="1"/>
              <a:t>relu</a:t>
            </a:r>
            <a:r>
              <a:rPr lang="en-US" altLang="ko-KR" sz="1000" dirty="0"/>
              <a:t>'))</a:t>
            </a:r>
          </a:p>
          <a:p>
            <a:r>
              <a:rPr lang="en-US" altLang="ko-KR" sz="1000" dirty="0" err="1"/>
              <a:t>model.add</a:t>
            </a:r>
            <a:r>
              <a:rPr lang="en-US" altLang="ko-KR" sz="1000" dirty="0"/>
              <a:t>(Dense(units=10, activation='</a:t>
            </a:r>
            <a:r>
              <a:rPr lang="en-US" altLang="ko-KR" sz="1000" dirty="0" err="1"/>
              <a:t>softmax</a:t>
            </a:r>
            <a:r>
              <a:rPr lang="en-US" altLang="ko-KR" sz="1000" dirty="0"/>
              <a:t>'))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3. </a:t>
            </a:r>
            <a:r>
              <a:rPr lang="ko-KR" altLang="en-US" sz="1000" dirty="0"/>
              <a:t>모델 학습과정 설정하기</a:t>
            </a:r>
          </a:p>
          <a:p>
            <a:r>
              <a:rPr lang="en-US" altLang="ko-KR" sz="1000" dirty="0" err="1"/>
              <a:t>model.compile</a:t>
            </a:r>
            <a:r>
              <a:rPr lang="en-US" altLang="ko-KR" sz="1000" dirty="0"/>
              <a:t>(loss='</a:t>
            </a:r>
            <a:r>
              <a:rPr lang="en-US" altLang="ko-KR" sz="1000" dirty="0" err="1"/>
              <a:t>categorical_crossentropy</a:t>
            </a:r>
            <a:r>
              <a:rPr lang="en-US" altLang="ko-KR" sz="1000" dirty="0"/>
              <a:t>', optimizer='</a:t>
            </a:r>
            <a:r>
              <a:rPr lang="en-US" altLang="ko-KR" sz="1000" dirty="0" err="1"/>
              <a:t>sgd</a:t>
            </a:r>
            <a:r>
              <a:rPr lang="en-US" altLang="ko-KR" sz="1000" dirty="0"/>
              <a:t>', metrics=['accuracy'])</a:t>
            </a:r>
          </a:p>
        </p:txBody>
      </p:sp>
    </p:spTree>
    <p:extLst>
      <p:ext uri="{BB962C8B-B14F-4D97-AF65-F5344CB8AC3E}">
        <p14:creationId xmlns:p14="http://schemas.microsoft.com/office/powerpoint/2010/main" val="413265705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991600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pPr>
              <a:buFont typeface="+mj-lt"/>
              <a:buAutoNum type="arabicPeriod"/>
            </a:pPr>
            <a:r>
              <a:rPr lang="ko-KR" altLang="en-US" sz="1000" dirty="0" err="1">
                <a:solidFill>
                  <a:srgbClr val="737373"/>
                </a:solidFill>
                <a:latin typeface="굴림" panose="020B0600000101010101" pitchFamily="50" charset="-127"/>
              </a:rPr>
              <a:t>데이터셋</a:t>
            </a: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 생성하기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 데이터를 불러오거나 시뮬레이션을 통해 데이터를 생성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데이터로부터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검증셋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시험셋을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딥러닝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모델의 학습 및 평가를 할 수 있도록 포맷 변환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구성하기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시퀀스 모델을 생성한 뒤 필요한 레이어를 추가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좀 더 복잡한 모델이 필요할 때는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함수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API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학습과정 설정하기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학습하기 전에 학습에 대한 설정을 수행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손실 함수 및 최적화 방법을 정의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compile()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학습시키기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훈련셋을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이용하여 구성한 모델로 학습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fit()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학습과정 살펴보기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모델 학습 시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훈련셋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검증셋의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손실 및 정확도를 측정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반복횟수에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따른 손실 및 정확도 추이를 보면서 학습 상황을 판단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평가하기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준비된 </a:t>
            </a: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시험셋으로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학습한 모델을 평가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evaluate()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buFont typeface="+mj-lt"/>
              <a:buAutoNum type="arabicPeriod"/>
            </a:pPr>
            <a:r>
              <a:rPr lang="ko-KR" altLang="en-US" sz="1000" dirty="0">
                <a:solidFill>
                  <a:srgbClr val="737373"/>
                </a:solidFill>
                <a:latin typeface="굴림" panose="020B0600000101010101" pitchFamily="50" charset="-127"/>
              </a:rPr>
              <a:t>모델 사용하기</a:t>
            </a:r>
          </a:p>
          <a:p>
            <a:pPr lvl="1">
              <a:buFont typeface="+mj-lt"/>
              <a:buAutoNum type="arabicPeriod"/>
            </a:pP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임의의 입력으로 모델의 출력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lvl="1">
              <a:buFont typeface="+mj-lt"/>
              <a:buAutoNum type="arabicPeriod"/>
            </a:pPr>
            <a:r>
              <a:rPr lang="ko-KR" altLang="en-US" sz="1000" b="1" dirty="0" err="1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케라스에서는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predict() </a:t>
            </a:r>
            <a:r>
              <a:rPr lang="ko-KR" altLang="en-US" sz="1000" b="1" dirty="0">
                <a:solidFill>
                  <a:srgbClr val="737373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함수를 사용</a:t>
            </a:r>
            <a:endParaRPr lang="en-US" altLang="ko-KR" sz="1000" b="1" dirty="0">
              <a:solidFill>
                <a:srgbClr val="737373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endParaRPr lang="en-US" altLang="ko-KR" sz="1000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305121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48" y="1557338"/>
            <a:ext cx="8424615" cy="4708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ko-KR"/>
            </a:defPPr>
            <a:lvl1pPr marL="285750" indent="-285750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§"/>
              <a:defRPr sz="1400">
                <a:ea typeface="굴림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</a:lvl9pPr>
          </a:lstStyle>
          <a:p>
            <a:pPr marL="0" indent="0">
              <a:buNone/>
            </a:pPr>
            <a:endParaRPr lang="en-US" altLang="ko-KR" sz="1000" dirty="0"/>
          </a:p>
          <a:p>
            <a:r>
              <a:rPr lang="en-US" altLang="ko-KR" sz="1000" dirty="0"/>
              <a:t># 4. </a:t>
            </a:r>
            <a:r>
              <a:rPr lang="ko-KR" altLang="en-US" sz="1000" dirty="0"/>
              <a:t>모델 학습시키기</a:t>
            </a:r>
          </a:p>
          <a:p>
            <a:r>
              <a:rPr lang="en-US" altLang="ko-KR" sz="1000" dirty="0" err="1"/>
              <a:t>hist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model.fit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x_train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y_train</a:t>
            </a:r>
            <a:r>
              <a:rPr lang="en-US" altLang="ko-KR" sz="1000" dirty="0"/>
              <a:t>, epochs=5, </a:t>
            </a:r>
            <a:r>
              <a:rPr lang="en-US" altLang="ko-KR" sz="1000" dirty="0" err="1"/>
              <a:t>batch_size</a:t>
            </a:r>
            <a:r>
              <a:rPr lang="en-US" altLang="ko-KR" sz="1000" dirty="0"/>
              <a:t>=32)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5. </a:t>
            </a:r>
            <a:r>
              <a:rPr lang="ko-KR" altLang="en-US" sz="1000" dirty="0"/>
              <a:t>학습과정 살펴보기</a:t>
            </a:r>
          </a:p>
          <a:p>
            <a:r>
              <a:rPr lang="en-US" altLang="ko-KR" sz="1000" dirty="0"/>
              <a:t>print('## training loss and </a:t>
            </a:r>
            <a:r>
              <a:rPr lang="en-US" altLang="ko-KR" sz="1000" dirty="0" err="1"/>
              <a:t>acc</a:t>
            </a:r>
            <a:r>
              <a:rPr lang="en-US" altLang="ko-KR" sz="1000" dirty="0"/>
              <a:t> ##')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hist.history</a:t>
            </a:r>
            <a:r>
              <a:rPr lang="en-US" altLang="ko-KR" sz="1000" dirty="0"/>
              <a:t>['loss'])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hist.history</a:t>
            </a:r>
            <a:r>
              <a:rPr lang="en-US" altLang="ko-KR" sz="1000" dirty="0"/>
              <a:t>[‘accuracy’])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6. </a:t>
            </a:r>
            <a:r>
              <a:rPr lang="ko-KR" altLang="en-US" sz="1000" dirty="0"/>
              <a:t>모델 평가하기</a:t>
            </a:r>
          </a:p>
          <a:p>
            <a:r>
              <a:rPr lang="en-US" altLang="ko-KR" sz="1000" dirty="0" err="1"/>
              <a:t>Loss_and_metrics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model.evaluate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y_test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batch_size</a:t>
            </a:r>
            <a:r>
              <a:rPr lang="en-US" altLang="ko-KR" sz="1000" dirty="0"/>
              <a:t>=32)</a:t>
            </a:r>
          </a:p>
          <a:p>
            <a:r>
              <a:rPr lang="en-US" altLang="ko-KR" sz="1000" dirty="0"/>
              <a:t>Print(‘## evaluation loss </a:t>
            </a:r>
            <a:r>
              <a:rPr lang="en-US" altLang="ko-KR" sz="1000" dirty="0" err="1"/>
              <a:t>and_metrics</a:t>
            </a:r>
            <a:r>
              <a:rPr lang="en-US" altLang="ko-KR" sz="1000" dirty="0"/>
              <a:t> ##’)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loss_and_metrics</a:t>
            </a:r>
            <a:r>
              <a:rPr lang="en-US" altLang="ko-KR" sz="1000" dirty="0"/>
              <a:t>)</a:t>
            </a:r>
          </a:p>
          <a:p>
            <a:endParaRPr lang="en-US" altLang="ko-KR" sz="1000" dirty="0"/>
          </a:p>
          <a:p>
            <a:r>
              <a:rPr lang="en-US" altLang="ko-KR" sz="1000" dirty="0"/>
              <a:t># 7. </a:t>
            </a:r>
            <a:r>
              <a:rPr lang="ko-KR" altLang="en-US" sz="1000" dirty="0"/>
              <a:t>모델 사용하기</a:t>
            </a:r>
          </a:p>
          <a:p>
            <a:r>
              <a:rPr lang="en-US" altLang="ko-KR" sz="1000" dirty="0" err="1"/>
              <a:t>xhat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x_test</a:t>
            </a:r>
            <a:r>
              <a:rPr lang="en-US" altLang="ko-KR" sz="1000" dirty="0"/>
              <a:t>[0:1]</a:t>
            </a:r>
          </a:p>
          <a:p>
            <a:r>
              <a:rPr lang="en-US" altLang="ko-KR" sz="1000" dirty="0" err="1"/>
              <a:t>yhat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model.predict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xhat</a:t>
            </a:r>
            <a:r>
              <a:rPr lang="en-US" altLang="ko-KR" sz="1000" dirty="0"/>
              <a:t>)</a:t>
            </a:r>
          </a:p>
          <a:p>
            <a:r>
              <a:rPr lang="en-US" altLang="ko-KR" sz="1000" dirty="0"/>
              <a:t>print('## </a:t>
            </a:r>
            <a:r>
              <a:rPr lang="en-US" altLang="ko-KR" sz="1000" dirty="0" err="1"/>
              <a:t>yhat</a:t>
            </a:r>
            <a:r>
              <a:rPr lang="en-US" altLang="ko-KR" sz="1000" dirty="0"/>
              <a:t> ##')</a:t>
            </a:r>
          </a:p>
          <a:p>
            <a:r>
              <a:rPr lang="en-US" altLang="ko-KR" sz="1000" dirty="0"/>
              <a:t>print(</a:t>
            </a:r>
            <a:r>
              <a:rPr lang="en-US" altLang="ko-KR" sz="1000" dirty="0" err="1"/>
              <a:t>yhat</a:t>
            </a:r>
            <a:r>
              <a:rPr lang="en-US" altLang="ko-KR" sz="1000" dirty="0"/>
              <a:t>)</a:t>
            </a:r>
          </a:p>
          <a:p>
            <a:endParaRPr lang="en-US" altLang="ko-KR" sz="1000" dirty="0">
              <a:latin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720132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케라스</a:t>
            </a:r>
            <a:r>
              <a:rPr lang="ko-KR" altLang="en-US" dirty="0"/>
              <a:t> 사용 방법</a:t>
            </a:r>
            <a:endParaRPr lang="en-US" altLang="ko-KR" dirty="0"/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Over fitting Stop</a:t>
            </a:r>
            <a:r>
              <a:rPr lang="ko-KR" altLang="en-US" sz="1400" dirty="0">
                <a:ea typeface="굴림" panose="020B0600000101010101" pitchFamily="50" charset="-127"/>
              </a:rPr>
              <a:t>을 위해 </a:t>
            </a:r>
            <a:r>
              <a:rPr lang="en-US" altLang="ko-KR" sz="1400" dirty="0">
                <a:ea typeface="굴림" panose="020B0600000101010101" pitchFamily="50" charset="-127"/>
              </a:rPr>
              <a:t>callback </a:t>
            </a:r>
            <a:r>
              <a:rPr lang="ko-KR" altLang="en-US" sz="1400" dirty="0" err="1">
                <a:ea typeface="굴림" panose="020B0600000101010101" pitchFamily="50" charset="-127"/>
              </a:rPr>
              <a:t>함수사용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19574-487A-4BCC-904B-FE8DBC8D223F}"/>
              </a:ext>
            </a:extLst>
          </p:cNvPr>
          <p:cNvSpPr txBox="1"/>
          <p:nvPr/>
        </p:nvSpPr>
        <p:spPr>
          <a:xfrm>
            <a:off x="702940" y="2284660"/>
            <a:ext cx="8441060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from </a:t>
            </a:r>
            <a:r>
              <a:rPr lang="en-US" altLang="ko-KR" sz="1400" dirty="0" err="1"/>
              <a:t>keras.callbacks</a:t>
            </a:r>
            <a:r>
              <a:rPr lang="en-US" altLang="ko-KR" sz="1400" dirty="0"/>
              <a:t> import </a:t>
            </a:r>
            <a:r>
              <a:rPr lang="en-US" altLang="ko-KR" sz="1400" dirty="0" err="1"/>
              <a:t>EarlyStopping</a:t>
            </a:r>
            <a:endParaRPr lang="en-US" altLang="ko-KR" sz="1400" dirty="0"/>
          </a:p>
          <a:p>
            <a:r>
              <a:rPr lang="en-US" altLang="ko-KR" sz="1400" dirty="0" err="1"/>
              <a:t>early_stopping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EarlyStopping</a:t>
            </a:r>
            <a:r>
              <a:rPr lang="en-US" altLang="ko-KR" sz="1400" dirty="0"/>
              <a:t>(monitor='</a:t>
            </a:r>
            <a:r>
              <a:rPr lang="en-US" altLang="ko-KR" sz="1400" dirty="0" err="1"/>
              <a:t>val_loss</a:t>
            </a:r>
            <a:r>
              <a:rPr lang="en-US" altLang="ko-KR" sz="1400" dirty="0"/>
              <a:t>', </a:t>
            </a:r>
            <a:r>
              <a:rPr lang="en-US" altLang="ko-KR" sz="1400" dirty="0" err="1"/>
              <a:t>min_delta</a:t>
            </a:r>
            <a:r>
              <a:rPr lang="en-US" altLang="ko-KR" sz="1400" dirty="0"/>
              <a:t>=0, patience=0, verbose=0, mode='auto')</a:t>
            </a:r>
          </a:p>
          <a:p>
            <a:r>
              <a:rPr lang="en-US" altLang="ko-KR" sz="1400" dirty="0" err="1"/>
              <a:t>model.fit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X_train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Y_train</a:t>
            </a:r>
            <a:r>
              <a:rPr lang="en-US" altLang="ko-KR" sz="1400" dirty="0"/>
              <a:t>, epochs= 1000, callbacks=[</a:t>
            </a:r>
            <a:r>
              <a:rPr lang="en-US" altLang="ko-KR" sz="1400" dirty="0" err="1"/>
              <a:t>early_stopping</a:t>
            </a:r>
            <a:r>
              <a:rPr lang="en-US" altLang="ko-KR" sz="1400" dirty="0"/>
              <a:t>])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ED814-9B09-47C0-A78E-2F633D2727E2}"/>
              </a:ext>
            </a:extLst>
          </p:cNvPr>
          <p:cNvSpPr txBox="1"/>
          <p:nvPr/>
        </p:nvSpPr>
        <p:spPr>
          <a:xfrm>
            <a:off x="738473" y="3318217"/>
            <a:ext cx="846108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monitor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관찰하고자 하는 항목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val_loss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나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val_acc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 주로 사용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min_delta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개선되고 있다고 판단하기 위한 최소 변화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만약 변화량이 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min_delta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보다 적은 경우에는 개선이 없다고 판단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patience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개선이 없다고 바로 종료하지 않고 개선이 없는 에포크를 얼마나 기다려 줄 것인 가를 지정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만약 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이라고 지정하면 개선이 없는 에포크가 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10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번째 지속될 경우 학습일 종료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verbose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얼마나 자세하게 정보를 표시할 것인가를 지정합니다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 (0, 1, 2)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mode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 항목에 대해 개선이 없다고 판단하기 위한 기준을 지정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b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예를 들어 관찰 항목이 ‘</a:t>
            </a:r>
            <a:r>
              <a:rPr lang="en-US" altLang="ko-KR" sz="1400" b="1" i="0" dirty="0" err="1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val_loss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 경우에는 감소되는 것이 멈출 때 종료되어야   </a:t>
            </a:r>
            <a:b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      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하므로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‘min’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으로 설정</a:t>
            </a:r>
            <a:endParaRPr lang="en-US" altLang="ko-KR" sz="1400" b="1" i="0" dirty="0">
              <a:solidFill>
                <a:srgbClr val="737373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auto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관찰하는 이름에 따라 자동으로 지정합니다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min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 있는 항목이 감소되는 것을 멈출 때 종료합니다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max : </a:t>
            </a:r>
            <a:r>
              <a:rPr lang="ko-KR" altLang="en-US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관찰하고 있는 항목이 증가되는 것을 멈출 때 종료합니다</a:t>
            </a:r>
            <a:r>
              <a:rPr lang="en-US" altLang="ko-KR" sz="1400" b="1" i="0" dirty="0">
                <a:solidFill>
                  <a:srgbClr val="737373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</a:p>
          <a:p>
            <a:endParaRPr lang="ko-KR" altLang="en-US" sz="14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067846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Conv1D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Conv1D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1C6ED568-9758-452E-983B-233799A62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4" y="2288442"/>
            <a:ext cx="3369420" cy="243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F651F4BE-9884-4930-9BAC-0DF6AE12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2319143"/>
            <a:ext cx="3967788" cy="119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09484" y="5301208"/>
            <a:ext cx="8090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Conv1D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(Conv1D(100, </a:t>
            </a:r>
            <a:r>
              <a:rPr lang="en-US" altLang="ko-KR" dirty="0" err="1"/>
              <a:t>kernel_size</a:t>
            </a:r>
            <a:r>
              <a:rPr lang="en-US" altLang="ko-KR" dirty="0"/>
              <a:t>=3, padding='SAME', </a:t>
            </a:r>
            <a:r>
              <a:rPr lang="en-US" altLang="ko-KR" dirty="0" err="1"/>
              <a:t>input_shape</a:t>
            </a:r>
            <a:r>
              <a:rPr lang="en-US" altLang="ko-KR" dirty="0"/>
              <a:t> = (120,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F5B45BF-60DB-4EEF-8DCA-5E701905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0" y="3589874"/>
            <a:ext cx="2565251" cy="13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57385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Conv2D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Conv2D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3637A8D-CFA4-4EF4-941E-4941BEDF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972" y="2228647"/>
            <a:ext cx="3407406" cy="276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E6542A2-27BB-4329-8B37-2F935DED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21" y="2341486"/>
            <a:ext cx="3294631" cy="2005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38661" y="5206002"/>
            <a:ext cx="809007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Conv2D</a:t>
            </a:r>
          </a:p>
          <a:p>
            <a:r>
              <a:rPr lang="en-US" altLang="ko-KR" dirty="0"/>
              <a:t>from </a:t>
            </a:r>
            <a:r>
              <a:rPr lang="en-US" altLang="ko-KR" dirty="0" err="1"/>
              <a:t>keras.models</a:t>
            </a:r>
            <a:r>
              <a:rPr lang="en-US" altLang="ko-KR" dirty="0"/>
              <a:t> import Sequential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(Conv2D(1, </a:t>
            </a:r>
            <a:r>
              <a:rPr lang="en-US" altLang="ko-KR" dirty="0" err="1"/>
              <a:t>kernel_size</a:t>
            </a:r>
            <a:r>
              <a:rPr lang="en-US" altLang="ko-KR" dirty="0"/>
              <a:t>=(3,3), </a:t>
            </a:r>
            <a:r>
              <a:rPr lang="en-US" altLang="ko-KR" dirty="0" err="1"/>
              <a:t>input_shape</a:t>
            </a:r>
            <a:r>
              <a:rPr lang="en-US" altLang="ko-KR" dirty="0"/>
              <a:t> = (128, 128,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821133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CNN with </a:t>
            </a:r>
            <a:r>
              <a:rPr lang="en-US" altLang="ko-KR" dirty="0" err="1"/>
              <a:t>keras</a:t>
            </a:r>
            <a:endParaRPr lang="ko-KR" altLang="en-US" dirty="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Conv3D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Conv3D</a:t>
            </a:r>
            <a:r>
              <a:rPr lang="ko-KR" altLang="en-US" sz="1400" dirty="0">
                <a:ea typeface="굴림" panose="020B0600000101010101" pitchFamily="50" charset="-127"/>
              </a:rPr>
              <a:t> 적용방법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5119247-C017-4558-AB47-52C0FD569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80" y="2129345"/>
            <a:ext cx="4777690" cy="2986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7D741E0D-6C65-444C-AE4A-90A916ECF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830" y="2551792"/>
            <a:ext cx="3071186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2FFDEA-9E9C-4E47-A72D-7E06B61C8946}"/>
              </a:ext>
            </a:extLst>
          </p:cNvPr>
          <p:cNvSpPr txBox="1"/>
          <p:nvPr/>
        </p:nvSpPr>
        <p:spPr>
          <a:xfrm>
            <a:off x="1124856" y="5373216"/>
            <a:ext cx="80900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rgbClr val="292929"/>
                </a:solidFill>
                <a:latin typeface="Menlo"/>
              </a:defRPr>
            </a:lvl1pPr>
          </a:lstStyle>
          <a:p>
            <a:r>
              <a:rPr lang="en-US" altLang="ko-KR" dirty="0"/>
              <a:t>from </a:t>
            </a:r>
            <a:r>
              <a:rPr lang="en-US" altLang="ko-KR" dirty="0" err="1"/>
              <a:t>keras.layers</a:t>
            </a:r>
            <a:r>
              <a:rPr lang="en-US" altLang="ko-KR" dirty="0"/>
              <a:t> import Conv3D</a:t>
            </a:r>
          </a:p>
          <a:p>
            <a:r>
              <a:rPr lang="en-US" altLang="ko-KR" dirty="0"/>
              <a:t>model = Sequential()</a:t>
            </a:r>
          </a:p>
          <a:p>
            <a:r>
              <a:rPr lang="en-US" altLang="ko-KR" dirty="0" err="1"/>
              <a:t>model.add</a:t>
            </a:r>
            <a:r>
              <a:rPr lang="en-US" altLang="ko-KR" dirty="0"/>
              <a:t>(Conv3D(100, </a:t>
            </a:r>
            <a:r>
              <a:rPr lang="en-US" altLang="ko-KR" dirty="0" err="1"/>
              <a:t>kernel_size</a:t>
            </a:r>
            <a:r>
              <a:rPr lang="en-US" altLang="ko-KR" dirty="0"/>
              <a:t>=(3,3,3),  </a:t>
            </a:r>
            <a:r>
              <a:rPr lang="en-US" altLang="ko-KR" dirty="0" err="1"/>
              <a:t>input_shape</a:t>
            </a:r>
            <a:r>
              <a:rPr lang="en-US" altLang="ko-KR" dirty="0"/>
              <a:t> = (120, 120, 120, 3)))</a:t>
            </a:r>
          </a:p>
          <a:p>
            <a:r>
              <a:rPr lang="en-US" altLang="ko-KR" dirty="0" err="1"/>
              <a:t>model.summary</a:t>
            </a:r>
            <a:r>
              <a:rPr lang="en-US" altLang="ko-KR" dirty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28459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RNN (Recurrent Neural Network)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440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</a:t>
            </a:r>
            <a:r>
              <a:rPr lang="en-US" altLang="ko-KR" dirty="0"/>
              <a:t>(Time Series)</a:t>
            </a:r>
            <a:r>
              <a:rPr lang="ko-KR" altLang="en-US" dirty="0"/>
              <a:t> 데이터 이해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169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시계열 형태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51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분석은 특정 대상의 시간에 따라 변하는 데이터를 사용하여 추세를 분석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 변동</a:t>
            </a:r>
            <a:r>
              <a:rPr lang="en-US" altLang="ko-KR" sz="1400" dirty="0">
                <a:ea typeface="굴림" panose="020B0600000101010101" pitchFamily="50" charset="-127"/>
              </a:rPr>
              <a:t>(irregular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자료에서 시간에 따른 규칙적인 움직임과 달리 어떤 규칙성이 없어 예측 불가능하고 우연적으로 발생하는 변동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추세 변동</a:t>
            </a:r>
            <a:r>
              <a:rPr lang="en-US" altLang="ko-KR" sz="1400" dirty="0">
                <a:ea typeface="굴림" panose="020B0600000101010101" pitchFamily="50" charset="-127"/>
              </a:rPr>
              <a:t>(trend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4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자료가 갖는 장기적인 변화 추세를 의미</a:t>
            </a:r>
            <a:r>
              <a:rPr lang="en-US" altLang="ko-KR" sz="1200" dirty="0">
                <a:ea typeface="굴림" panose="020B0600000101010101" pitchFamily="50" charset="-127"/>
              </a:rPr>
              <a:t>, trend</a:t>
            </a:r>
            <a:r>
              <a:rPr lang="ko-KR" altLang="en-US" sz="1200" dirty="0">
                <a:ea typeface="굴림" panose="020B0600000101010101" pitchFamily="50" charset="-127"/>
              </a:rPr>
              <a:t>는 장기간에 걸쳐 지속적으로 증가</a:t>
            </a:r>
            <a:r>
              <a:rPr lang="en-US" altLang="ko-KR" sz="1200" dirty="0">
                <a:ea typeface="굴림" panose="020B0600000101010101" pitchFamily="50" charset="-127"/>
              </a:rPr>
              <a:t>, </a:t>
            </a:r>
            <a:r>
              <a:rPr lang="ko-KR" altLang="en-US" sz="1200" dirty="0">
                <a:ea typeface="굴림" panose="020B0600000101010101" pitchFamily="50" charset="-127"/>
              </a:rPr>
              <a:t>감소 혹은 일정한 상태</a:t>
            </a:r>
            <a:r>
              <a:rPr lang="en-US" altLang="ko-KR" sz="1200" dirty="0">
                <a:ea typeface="굴림" panose="020B0600000101010101" pitchFamily="50" charset="-127"/>
              </a:rPr>
              <a:t>(stationary) </a:t>
            </a:r>
            <a:r>
              <a:rPr lang="ko-KR" altLang="en-US" sz="1200" dirty="0">
                <a:ea typeface="굴림" panose="020B0600000101010101" pitchFamily="50" charset="-127"/>
              </a:rPr>
              <a:t>를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유지하려는 성향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순환 변동</a:t>
            </a:r>
            <a:r>
              <a:rPr lang="en-US" altLang="ko-KR" sz="1400" dirty="0">
                <a:ea typeface="굴림" panose="020B0600000101010101" pitchFamily="50" charset="-127"/>
              </a:rPr>
              <a:t>(cyclical variation)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대체로 </a:t>
            </a:r>
            <a:r>
              <a:rPr lang="en-US" altLang="ko-KR" sz="1200" dirty="0">
                <a:ea typeface="굴림" panose="020B0600000101010101" pitchFamily="50" charset="-127"/>
              </a:rPr>
              <a:t>2~3</a:t>
            </a:r>
            <a:r>
              <a:rPr lang="ko-KR" altLang="en-US" sz="1200" dirty="0">
                <a:ea typeface="굴림" panose="020B0600000101010101" pitchFamily="50" charset="-127"/>
              </a:rPr>
              <a:t>년 정도의 일정한 기간을 주기로 순환적으로 나타나 변동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계절 변동</a:t>
            </a:r>
            <a:r>
              <a:rPr lang="en-US" altLang="ko-KR" sz="1400" dirty="0">
                <a:ea typeface="굴림" panose="020B0600000101010101" pitchFamily="50" charset="-127"/>
              </a:rPr>
              <a:t>(seasonal variation)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시계열 자료에서 보통 계절적 영향과 사회적 관습에 따라 </a:t>
            </a:r>
            <a:r>
              <a:rPr lang="en-US" altLang="ko-KR" sz="1200" dirty="0"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ea typeface="굴림" panose="020B0600000101010101" pitchFamily="50" charset="-127"/>
              </a:rPr>
              <a:t>년 주기로 발생하는 것을 의미 일반적으로 </a:t>
            </a:r>
            <a:r>
              <a:rPr lang="ko-KR" altLang="en-US" sz="1200" dirty="0" err="1">
                <a:ea typeface="굴림" panose="020B0600000101010101" pitchFamily="50" charset="-127"/>
              </a:rPr>
              <a:t>계적에</a:t>
            </a:r>
            <a:r>
              <a:rPr lang="ko-KR" altLang="en-US" sz="1200" dirty="0">
                <a:ea typeface="굴림" panose="020B0600000101010101" pitchFamily="50" charset="-127"/>
              </a:rPr>
              <a:t> 따라 순환하며 변동하는 특성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8777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난수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random </a:t>
            </a:r>
            <a:r>
              <a:rPr lang="ko-KR" altLang="en-US" dirty="0"/>
              <a:t>모듈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65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random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모듈의 다양한 함수를 사용해서 특정 범위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개수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형태를 갖는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2224127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np.random.rand</a:t>
            </a:r>
            <a:r>
              <a:rPr lang="en-US" altLang="ko-KR" kern="0" dirty="0"/>
              <a:t>, </a:t>
            </a:r>
            <a:r>
              <a:rPr lang="en-US" altLang="ko-KR" kern="0" dirty="0" err="1"/>
              <a:t>randint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76" y="2800960"/>
            <a:ext cx="899160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random.rand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형태의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np.random.rand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(2, 3)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random.randint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최소값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최대값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의 범위에서 임의의 정수를  생성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np.random.randint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(2, size=5)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[0, 2)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범위에서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다섯개의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임의의 정수를 생성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np.random.randint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(2, 4, size=5)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[2, 4)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범위에서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다섯개의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임의의 정수를 생성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np.random.randint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(1, 5, size=(2, 3))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[1, 5)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범위에서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(2, 3)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형태의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random.randn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표준정규분포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(Standard normal distribution)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로부터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샘플링된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np.random.randn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(2, 3)</a:t>
            </a:r>
          </a:p>
        </p:txBody>
      </p:sp>
    </p:spTree>
    <p:extLst>
      <p:ext uri="{BB962C8B-B14F-4D97-AF65-F5344CB8AC3E}">
        <p14:creationId xmlns:p14="http://schemas.microsoft.com/office/powerpoint/2010/main" val="364712861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불규칙 시계열 데이터의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데이터는 규칙적 시계열과 불규칙적 시계열로 나뉨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규칙적 시계열은 트렌드와 분산이 불변하는 데이터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불규칙적 시계열은 트렌드 혹은 분산이 변화하는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데이터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시계열 데이터에 특정한 기법이나 모델을 적용하여 규칙적 패턴을 찾거나 예측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불규칙적 시계열 데이터에 규칙성을 부여하는 방법으로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AR, MA, ARMA, ARIMA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84B6CF-1A31-478D-8A74-57751C54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3356992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/>
              <a:t>AR </a:t>
            </a:r>
            <a:r>
              <a:rPr lang="ko-KR" altLang="en-US" kern="0"/>
              <a:t>모델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11C280D-9388-4FE8-926A-D318E2B0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96" y="3930064"/>
            <a:ext cx="8991600" cy="33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AR(</a:t>
            </a:r>
            <a:r>
              <a:rPr lang="en-US" altLang="ko-KR" sz="1200" dirty="0" err="1">
                <a:ea typeface="굴림" panose="020B0600000101010101" pitchFamily="50" charset="-127"/>
              </a:rPr>
              <a:t>AutoRegression</a:t>
            </a:r>
            <a:r>
              <a:rPr lang="en-US" altLang="ko-KR" sz="1200" dirty="0">
                <a:ea typeface="굴림" panose="020B0600000101010101" pitchFamily="50" charset="-127"/>
              </a:rPr>
              <a:t>) : </a:t>
            </a:r>
            <a:r>
              <a:rPr lang="ko-KR" altLang="en-US" sz="1200" dirty="0">
                <a:ea typeface="굴림" panose="020B0600000101010101" pitchFamily="50" charset="-127"/>
              </a:rPr>
              <a:t>자기 회귀 모델은 이전 관측 값이 이후 값에 영향을 준다는 아이디어 대한 모형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/>
              <p:nvPr/>
            </p:nvSpPr>
            <p:spPr>
              <a:xfrm>
                <a:off x="2431132" y="4578765"/>
                <a:ext cx="37017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132" y="4578765"/>
                <a:ext cx="3701783" cy="307777"/>
              </a:xfrm>
              <a:prstGeom prst="rect">
                <a:avLst/>
              </a:prstGeom>
              <a:blipFill>
                <a:blip r:embed="rId2"/>
                <a:stretch>
                  <a:fillRect l="-329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FBE82B3-8FB9-4BE5-8285-C815C97AA8CD}"/>
              </a:ext>
            </a:extLst>
          </p:cNvPr>
          <p:cNvSpPr txBox="1"/>
          <p:nvPr/>
        </p:nvSpPr>
        <p:spPr>
          <a:xfrm>
            <a:off x="846956" y="5498068"/>
            <a:ext cx="7704856" cy="52322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(1)</a:t>
            </a:r>
            <a:r>
              <a:rPr lang="ko-KR" altLang="en-US" dirty="0"/>
              <a:t> 시계열 데이터의 현재 시점 </a:t>
            </a:r>
            <a:r>
              <a:rPr lang="en-US" altLang="ko-KR" dirty="0"/>
              <a:t>(2)</a:t>
            </a:r>
            <a:r>
              <a:rPr lang="ko-KR" altLang="en-US" dirty="0"/>
              <a:t>과거가 현재에 미치는 영향을 나타내는 </a:t>
            </a:r>
            <a:r>
              <a:rPr lang="ko-KR" altLang="en-US" dirty="0" err="1"/>
              <a:t>모수</a:t>
            </a:r>
            <a:r>
              <a:rPr lang="en-US" altLang="ko-KR" dirty="0"/>
              <a:t>(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altLang="ko-KR" dirty="0"/>
              <a:t>)</a:t>
            </a:r>
            <a:r>
              <a:rPr lang="ko-KR" altLang="en-US" dirty="0"/>
              <a:t>에 시계열 데이터의 과거 시점을 곱함 </a:t>
            </a:r>
            <a:r>
              <a:rPr lang="en-US" altLang="ko-KR" dirty="0"/>
              <a:t>(3)</a:t>
            </a:r>
            <a:r>
              <a:rPr lang="ko-KR" altLang="en-US" dirty="0"/>
              <a:t>시계열 데이터의 </a:t>
            </a:r>
            <a:r>
              <a:rPr lang="ko-KR" altLang="en-US" dirty="0" err="1"/>
              <a:t>오차항</a:t>
            </a:r>
            <a:r>
              <a:rPr lang="en-US" altLang="ko-KR" dirty="0"/>
              <a:t>(</a:t>
            </a:r>
            <a:r>
              <a:rPr lang="ko-KR" altLang="en-US" dirty="0"/>
              <a:t>백색잡음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B372422B-3023-453F-B550-972EA07A6C97}"/>
              </a:ext>
            </a:extLst>
          </p:cNvPr>
          <p:cNvSpPr/>
          <p:nvPr/>
        </p:nvSpPr>
        <p:spPr bwMode="auto">
          <a:xfrm>
            <a:off x="2463220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33F7B00A-16B2-41D0-A923-5766F32D5CDF}"/>
              </a:ext>
            </a:extLst>
          </p:cNvPr>
          <p:cNvCxnSpPr/>
          <p:nvPr/>
        </p:nvCxnSpPr>
        <p:spPr bwMode="auto">
          <a:xfrm>
            <a:off x="3079204" y="4971416"/>
            <a:ext cx="244827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85E9448-D4A4-4ECD-97FF-27ABB95AFDFF}"/>
              </a:ext>
            </a:extLst>
          </p:cNvPr>
          <p:cNvCxnSpPr/>
          <p:nvPr/>
        </p:nvCxnSpPr>
        <p:spPr bwMode="auto">
          <a:xfrm>
            <a:off x="2359124" y="4971416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46C2F6F-6EC0-4887-AB90-3ADD4A618936}"/>
              </a:ext>
            </a:extLst>
          </p:cNvPr>
          <p:cNvCxnSpPr/>
          <p:nvPr/>
        </p:nvCxnSpPr>
        <p:spPr bwMode="auto">
          <a:xfrm>
            <a:off x="5815508" y="4970288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CF1F4AF0-FB4F-4E85-BF37-1F4E7CE99EAD}"/>
              </a:ext>
            </a:extLst>
          </p:cNvPr>
          <p:cNvSpPr/>
          <p:nvPr/>
        </p:nvSpPr>
        <p:spPr bwMode="auto">
          <a:xfrm>
            <a:off x="4231332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7BD0584-2CE6-4CE3-A49A-9C54E430682C}"/>
              </a:ext>
            </a:extLst>
          </p:cNvPr>
          <p:cNvSpPr/>
          <p:nvPr/>
        </p:nvSpPr>
        <p:spPr bwMode="auto">
          <a:xfrm>
            <a:off x="5959524" y="5013176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98331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MA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373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MA(Moving Average)(</a:t>
            </a:r>
            <a:r>
              <a:rPr lang="ko-KR" altLang="en-US" sz="1400" dirty="0">
                <a:ea typeface="굴림" panose="020B0600000101010101" pitchFamily="50" charset="-127"/>
              </a:rPr>
              <a:t>이동평균</a:t>
            </a:r>
            <a:r>
              <a:rPr lang="en-US" altLang="ko-KR" sz="1400" dirty="0"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ea typeface="굴림" panose="020B0600000101010101" pitchFamily="50" charset="-127"/>
              </a:rPr>
              <a:t>모델은 트렌드가 변화하는 상황에 적합한 회귀 모델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F084B6CF-1A31-478D-8A74-57751C549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427571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ARMA </a:t>
            </a:r>
            <a:r>
              <a:rPr lang="ko-KR" altLang="en-US" kern="0" dirty="0"/>
              <a:t>모델</a:t>
            </a:r>
            <a:endParaRPr lang="en-US" altLang="ko-KR" kern="0" dirty="0"/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B11C280D-9388-4FE8-926A-D318E2B0F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96" y="4848786"/>
            <a:ext cx="8991600" cy="333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</a:t>
            </a:r>
            <a:r>
              <a:rPr lang="ko-KR" altLang="en-US" sz="1200" dirty="0">
                <a:ea typeface="굴림" panose="020B0600000101010101" pitchFamily="50" charset="-127"/>
              </a:rPr>
              <a:t>과 </a:t>
            </a:r>
            <a:r>
              <a:rPr lang="en-US" altLang="ko-KR" sz="1200" dirty="0">
                <a:ea typeface="굴림" panose="020B0600000101010101" pitchFamily="50" charset="-127"/>
              </a:rPr>
              <a:t>MA</a:t>
            </a:r>
            <a:r>
              <a:rPr lang="ko-KR" altLang="en-US" sz="1200" dirty="0">
                <a:ea typeface="굴림" panose="020B0600000101010101" pitchFamily="50" charset="-127"/>
              </a:rPr>
              <a:t>를 합한 모델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/>
              <p:nvPr/>
            </p:nvSpPr>
            <p:spPr>
              <a:xfrm>
                <a:off x="869714" y="5497710"/>
                <a:ext cx="7549695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𝜙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ko-KR" alt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FD83FF-0EFE-4CB0-A1CB-ABC22DC32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14" y="5497710"/>
                <a:ext cx="7549695" cy="331437"/>
              </a:xfrm>
              <a:prstGeom prst="rect">
                <a:avLst/>
              </a:prstGeom>
              <a:blipFill>
                <a:blip r:embed="rId2"/>
                <a:stretch>
                  <a:fillRect b="-259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D2855-945E-4A56-B924-3308CB6F771A}"/>
                  </a:ext>
                </a:extLst>
              </p:cNvPr>
              <p:cNvSpPr txBox="1"/>
              <p:nvPr/>
            </p:nvSpPr>
            <p:spPr>
              <a:xfrm>
                <a:off x="2115387" y="2311540"/>
                <a:ext cx="4027898" cy="33143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ko-KR" alt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ko-KR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E9D2855-945E-4A56-B924-3308CB6F7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87" y="2311540"/>
                <a:ext cx="4027898" cy="331437"/>
              </a:xfrm>
              <a:prstGeom prst="rect">
                <a:avLst/>
              </a:prstGeom>
              <a:blipFill>
                <a:blip r:embed="rId3"/>
                <a:stretch>
                  <a:fillRect l="-15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5734921-4027-4BB8-9424-D13B417B7999}"/>
              </a:ext>
            </a:extLst>
          </p:cNvPr>
          <p:cNvSpPr txBox="1"/>
          <p:nvPr/>
        </p:nvSpPr>
        <p:spPr>
          <a:xfrm>
            <a:off x="702940" y="3121804"/>
            <a:ext cx="7920880" cy="9541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(1)</a:t>
            </a:r>
            <a:r>
              <a:rPr lang="ko-KR" altLang="en-US" dirty="0"/>
              <a:t> 시계열 데이터의 현재 시점 </a:t>
            </a:r>
            <a:r>
              <a:rPr lang="en-US" altLang="ko-KR" dirty="0"/>
              <a:t>(2)</a:t>
            </a:r>
            <a:r>
              <a:rPr lang="ko-KR" altLang="en-US" dirty="0" err="1"/>
              <a:t>는매개변수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el-GR" altLang="ko-KR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US" altLang="ko-KR" dirty="0"/>
              <a:t>)</a:t>
            </a:r>
            <a:r>
              <a:rPr lang="ko-KR" altLang="en-US" dirty="0"/>
              <a:t>에 시계열 데이터의 과거 시점의 오차를 곱함 </a:t>
            </a:r>
            <a:r>
              <a:rPr lang="en-US" altLang="ko-KR" dirty="0"/>
              <a:t>(3)</a:t>
            </a:r>
            <a:r>
              <a:rPr lang="ko-KR" altLang="en-US" dirty="0"/>
              <a:t>시계열 데이터의 오차 </a:t>
            </a:r>
            <a:endParaRPr lang="en-US" altLang="ko-KR" dirty="0"/>
          </a:p>
          <a:p>
            <a:r>
              <a:rPr lang="en-US" altLang="ko-KR" dirty="0"/>
              <a:t>※AR</a:t>
            </a:r>
            <a:r>
              <a:rPr lang="ko-KR" altLang="en-US" dirty="0"/>
              <a:t>과 달리 이전상태에서 현재 상태를 추론 하는게 아닌 이전 데이터의 오차에서 현재 데이터의 상태를 추론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E4A169E-3656-4D34-9720-BD19DF549AE8}"/>
              </a:ext>
            </a:extLst>
          </p:cNvPr>
          <p:cNvSpPr/>
          <p:nvPr/>
        </p:nvSpPr>
        <p:spPr bwMode="auto">
          <a:xfrm>
            <a:off x="2319204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46653F7-520F-4869-AE4B-ABD56AF9AD70}"/>
              </a:ext>
            </a:extLst>
          </p:cNvPr>
          <p:cNvCxnSpPr/>
          <p:nvPr/>
        </p:nvCxnSpPr>
        <p:spPr bwMode="auto">
          <a:xfrm>
            <a:off x="2935188" y="2710048"/>
            <a:ext cx="2448272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EF159A1-E132-44EF-9F7B-CB331190FE59}"/>
              </a:ext>
            </a:extLst>
          </p:cNvPr>
          <p:cNvCxnSpPr/>
          <p:nvPr/>
        </p:nvCxnSpPr>
        <p:spPr bwMode="auto">
          <a:xfrm>
            <a:off x="2215108" y="2710048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AB251B0-84EC-4D51-87D8-7AD795D83A1E}"/>
              </a:ext>
            </a:extLst>
          </p:cNvPr>
          <p:cNvCxnSpPr/>
          <p:nvPr/>
        </p:nvCxnSpPr>
        <p:spPr bwMode="auto">
          <a:xfrm>
            <a:off x="5671492" y="2708920"/>
            <a:ext cx="432048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lg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타원 14">
            <a:extLst>
              <a:ext uri="{FF2B5EF4-FFF2-40B4-BE49-F238E27FC236}">
                <a16:creationId xmlns:a16="http://schemas.microsoft.com/office/drawing/2014/main" id="{B083758D-0A49-425F-B722-A5EA4ED973F5}"/>
              </a:ext>
            </a:extLst>
          </p:cNvPr>
          <p:cNvSpPr/>
          <p:nvPr/>
        </p:nvSpPr>
        <p:spPr bwMode="auto">
          <a:xfrm>
            <a:off x="4087316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1587984-61BE-41F4-90A0-E01948B96FD9}"/>
              </a:ext>
            </a:extLst>
          </p:cNvPr>
          <p:cNvSpPr/>
          <p:nvPr/>
        </p:nvSpPr>
        <p:spPr bwMode="auto">
          <a:xfrm>
            <a:off x="5815508" y="2751808"/>
            <a:ext cx="216024" cy="216024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3</a:t>
            </a:r>
            <a:endParaRPr kumimoji="1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09839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시계열 분석 모델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ARIMA </a:t>
            </a:r>
            <a:r>
              <a:rPr lang="ko-KR" altLang="en-US" dirty="0"/>
              <a:t>모델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12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ARIMA(</a:t>
            </a:r>
            <a:r>
              <a:rPr lang="en-US" altLang="ko-KR" sz="1200" dirty="0" err="1">
                <a:ea typeface="굴림" panose="020B0600000101010101" pitchFamily="50" charset="-127"/>
              </a:rPr>
              <a:t>AutoRegressive</a:t>
            </a:r>
            <a:r>
              <a:rPr lang="en-US" altLang="ko-KR" sz="1200" dirty="0">
                <a:ea typeface="굴림" panose="020B0600000101010101" pitchFamily="50" charset="-127"/>
              </a:rPr>
              <a:t> Integrated Moving Average)(</a:t>
            </a:r>
            <a:r>
              <a:rPr lang="ko-KR" altLang="en-US" sz="1200" dirty="0">
                <a:ea typeface="굴림" panose="020B0600000101010101" pitchFamily="50" charset="-127"/>
              </a:rPr>
              <a:t>자동 회귀 이동평균</a:t>
            </a:r>
            <a:r>
              <a:rPr lang="en-US" altLang="ko-KR" sz="1200" dirty="0">
                <a:ea typeface="굴림" panose="020B0600000101010101" pitchFamily="50" charset="-127"/>
              </a:rPr>
              <a:t>) </a:t>
            </a:r>
            <a:r>
              <a:rPr lang="ko-KR" altLang="en-US" sz="1200" dirty="0">
                <a:ea typeface="굴림" panose="020B0600000101010101" pitchFamily="50" charset="-127"/>
              </a:rPr>
              <a:t>자기회귀와 이동평균을 함께 고려한 모델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200" dirty="0">
                <a:ea typeface="굴림" panose="020B0600000101010101" pitchFamily="50" charset="-127"/>
              </a:rPr>
              <a:t>ARMA</a:t>
            </a:r>
            <a:r>
              <a:rPr lang="ko-KR" altLang="en-US" sz="1200" dirty="0">
                <a:ea typeface="굴림" panose="020B0600000101010101" pitchFamily="50" charset="-127"/>
              </a:rPr>
              <a:t>와 다른 점은 과거 데이터의 선형 관계 뿐만 아니라 추세까지 고려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734921-4027-4BB8-9424-D13B417B7999}"/>
              </a:ext>
            </a:extLst>
          </p:cNvPr>
          <p:cNvSpPr txBox="1"/>
          <p:nvPr/>
        </p:nvSpPr>
        <p:spPr>
          <a:xfrm>
            <a:off x="702940" y="3121804"/>
            <a:ext cx="7920880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en-US" altLang="ko-KR" dirty="0"/>
              <a:t>p : </a:t>
            </a:r>
            <a:r>
              <a:rPr lang="ko-KR" altLang="en-US" dirty="0"/>
              <a:t>자기 회귀 차수 </a:t>
            </a:r>
            <a:r>
              <a:rPr lang="en-US" altLang="ko-KR" dirty="0"/>
              <a:t>– </a:t>
            </a:r>
            <a:r>
              <a:rPr lang="ko-KR" altLang="en-US" dirty="0"/>
              <a:t>자기회귀 모형</a:t>
            </a:r>
            <a:r>
              <a:rPr lang="en-US" altLang="ko-KR" dirty="0"/>
              <a:t>(AR)</a:t>
            </a:r>
            <a:r>
              <a:rPr lang="ko-KR" altLang="en-US" dirty="0"/>
              <a:t>의 시차</a:t>
            </a:r>
            <a:endParaRPr lang="en-US" altLang="ko-KR" dirty="0"/>
          </a:p>
          <a:p>
            <a:r>
              <a:rPr lang="en-US" altLang="ko-KR" dirty="0"/>
              <a:t>d : </a:t>
            </a:r>
            <a:r>
              <a:rPr lang="ko-KR" altLang="en-US" dirty="0"/>
              <a:t>차분 차수 </a:t>
            </a:r>
            <a:r>
              <a:rPr lang="en-US" altLang="ko-KR" dirty="0"/>
              <a:t>– </a:t>
            </a:r>
            <a:r>
              <a:rPr lang="ko-KR" altLang="en-US" dirty="0"/>
              <a:t>차분누적</a:t>
            </a:r>
            <a:r>
              <a:rPr lang="en-US" altLang="ko-KR" dirty="0"/>
              <a:t>(I) </a:t>
            </a:r>
            <a:r>
              <a:rPr lang="ko-KR" altLang="en-US" dirty="0"/>
              <a:t>횟수</a:t>
            </a:r>
            <a:endParaRPr lang="en-US" altLang="ko-KR" dirty="0"/>
          </a:p>
          <a:p>
            <a:r>
              <a:rPr lang="en-US" altLang="ko-KR" dirty="0"/>
              <a:t>q : </a:t>
            </a:r>
            <a:r>
              <a:rPr lang="ko-KR" altLang="en-US" dirty="0"/>
              <a:t>이동 평균 차수 </a:t>
            </a:r>
            <a:r>
              <a:rPr lang="en-US" altLang="ko-KR" dirty="0"/>
              <a:t>– </a:t>
            </a:r>
            <a:r>
              <a:rPr lang="ko-KR" altLang="en-US" dirty="0"/>
              <a:t>이동평균 모형</a:t>
            </a:r>
            <a:r>
              <a:rPr lang="en-US" altLang="ko-KR" dirty="0"/>
              <a:t>(MA)</a:t>
            </a:r>
            <a:r>
              <a:rPr lang="ko-KR" altLang="en-US" dirty="0"/>
              <a:t>의 시차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는 일반적으로 </a:t>
            </a:r>
            <a:r>
              <a:rPr lang="en-US" altLang="ko-KR" dirty="0" err="1"/>
              <a:t>p+q</a:t>
            </a:r>
            <a:r>
              <a:rPr lang="en-US" altLang="ko-KR" dirty="0"/>
              <a:t> &lt; 2, p*q=0 </a:t>
            </a:r>
            <a:r>
              <a:rPr lang="ko-KR" altLang="en-US" dirty="0"/>
              <a:t>인 값을 사용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 </a:t>
            </a:r>
            <a:r>
              <a:rPr lang="ko-KR" altLang="en-US" dirty="0"/>
              <a:t>중 하나는 </a:t>
            </a:r>
            <a:r>
              <a:rPr lang="en-US" altLang="ko-KR" dirty="0"/>
              <a:t>0</a:t>
            </a:r>
            <a:r>
              <a:rPr lang="ko-KR" altLang="en-US" dirty="0"/>
              <a:t>이므로 이는  시계열 데이터가 </a:t>
            </a:r>
            <a:r>
              <a:rPr lang="en-US" altLang="ko-KR" dirty="0"/>
              <a:t>AR</a:t>
            </a:r>
            <a:r>
              <a:rPr lang="ko-KR" altLang="en-US" dirty="0"/>
              <a:t>이나 </a:t>
            </a:r>
            <a:r>
              <a:rPr lang="en-US" altLang="ko-KR" dirty="0"/>
              <a:t>MA</a:t>
            </a:r>
            <a:r>
              <a:rPr lang="ko-KR" altLang="en-US" dirty="0"/>
              <a:t>중 하나의 경향만 가지기 때문</a:t>
            </a:r>
          </a:p>
        </p:txBody>
      </p:sp>
    </p:spTree>
    <p:extLst>
      <p:ext uri="{BB962C8B-B14F-4D97-AF65-F5344CB8AC3E}">
        <p14:creationId xmlns:p14="http://schemas.microsoft.com/office/powerpoint/2010/main" val="32426902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TEXT</a:t>
            </a:r>
            <a:r>
              <a:rPr lang="ko-KR" altLang="en-US" dirty="0"/>
              <a:t>와 시퀀스 데이터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Text</a:t>
            </a:r>
            <a:r>
              <a:rPr lang="ko-KR" altLang="en-US" dirty="0"/>
              <a:t> 벡터화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26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수치형 </a:t>
            </a:r>
            <a:r>
              <a:rPr lang="ko-KR" altLang="en-US" sz="1400" dirty="0" err="1">
                <a:ea typeface="굴림" panose="020B0600000101010101" pitchFamily="50" charset="-127"/>
              </a:rPr>
              <a:t>텐서로</a:t>
            </a:r>
            <a:r>
              <a:rPr lang="ko-KR" altLang="en-US" sz="1400" dirty="0">
                <a:ea typeface="굴림" panose="020B0600000101010101" pitchFamily="50" charset="-127"/>
              </a:rPr>
              <a:t> 변환하는 과정을 벡터화</a:t>
            </a:r>
            <a:r>
              <a:rPr lang="en-US" altLang="ko-KR" sz="1400" dirty="0">
                <a:ea typeface="굴림" panose="020B0600000101010101" pitchFamily="50" charset="-127"/>
              </a:rPr>
              <a:t>(Vectorizing)</a:t>
            </a:r>
            <a:r>
              <a:rPr lang="ko-KR" altLang="en-US" sz="1400" dirty="0">
                <a:ea typeface="굴림" panose="020B0600000101010101" pitchFamily="50" charset="-127"/>
              </a:rPr>
              <a:t>이라 함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단어로 나누고 각 단어를 하나의 벡터로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문자로 나누고 각 문자를 하나의 벡터로 변환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텍스트에서 단어나 문자의 </a:t>
            </a:r>
            <a:r>
              <a:rPr lang="en-US" altLang="ko-KR" sz="1400" dirty="0">
                <a:ea typeface="굴림" panose="020B0600000101010101" pitchFamily="50" charset="-127"/>
              </a:rPr>
              <a:t>n-gram </a:t>
            </a:r>
            <a:r>
              <a:rPr lang="ko-KR" altLang="en-US" sz="1400" dirty="0">
                <a:ea typeface="굴림" panose="020B0600000101010101" pitchFamily="50" charset="-127"/>
              </a:rPr>
              <a:t>을 추출하여 각 </a:t>
            </a:r>
            <a:r>
              <a:rPr lang="en-US" altLang="ko-KR" sz="1400" dirty="0">
                <a:ea typeface="굴림" panose="020B0600000101010101" pitchFamily="50" charset="-127"/>
              </a:rPr>
              <a:t>n-gram </a:t>
            </a:r>
            <a:r>
              <a:rPr lang="ko-KR" altLang="en-US" sz="1400" dirty="0">
                <a:ea typeface="굴림" panose="020B0600000101010101" pitchFamily="50" charset="-127"/>
              </a:rPr>
              <a:t>을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하나의 벡터로 변환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n-gram</a:t>
            </a:r>
            <a:r>
              <a:rPr lang="ko-KR" altLang="en-US" sz="1200" dirty="0">
                <a:ea typeface="굴림" panose="020B0600000101010101" pitchFamily="50" charset="-127"/>
              </a:rPr>
              <a:t>은 연속된 단어나 문자의 그룹으로 텍스트에서 단어나 문자를 하나씩 이동하면서 추출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9FE24E83-0FC7-4F8C-AAAF-07DAF5724F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53" y="3645024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/>
              <a:t>Token</a:t>
            </a: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84DC8F87-4649-4A8D-A21A-9274FBF9AC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740" y="4208586"/>
            <a:ext cx="8991600" cy="696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토큰</a:t>
            </a:r>
            <a:r>
              <a:rPr lang="en-US" altLang="ko-KR" sz="1400" dirty="0">
                <a:ea typeface="굴림" panose="020B0600000101010101" pitchFamily="50" charset="-127"/>
              </a:rPr>
              <a:t>(token) </a:t>
            </a:r>
            <a:r>
              <a:rPr lang="ko-KR" altLang="en-US" sz="1400" dirty="0">
                <a:ea typeface="굴림" panose="020B0600000101010101" pitchFamily="50" charset="-127"/>
              </a:rPr>
              <a:t>텍스트를 나누는 단위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텍스트를 토큰으로 나누는 작업 및 과정을 토큰화</a:t>
            </a:r>
            <a:r>
              <a:rPr lang="en-US" altLang="ko-KR" sz="1400" dirty="0">
                <a:ea typeface="굴림" panose="020B0600000101010101" pitchFamily="50" charset="-127"/>
              </a:rPr>
              <a:t>(Tokenizing)</a:t>
            </a:r>
            <a:r>
              <a:rPr lang="ko-KR" altLang="en-US" sz="1400" dirty="0">
                <a:ea typeface="굴림" panose="020B0600000101010101" pitchFamily="50" charset="-127"/>
              </a:rPr>
              <a:t>이라 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9395492-D6CC-4801-9433-F65F80E4F1AE}"/>
              </a:ext>
            </a:extLst>
          </p:cNvPr>
          <p:cNvSpPr/>
          <p:nvPr/>
        </p:nvSpPr>
        <p:spPr bwMode="auto">
          <a:xfrm>
            <a:off x="990972" y="5373216"/>
            <a:ext cx="1440159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D19D955-3A06-4E71-8C4F-D7F28F0E0BCA}"/>
              </a:ext>
            </a:extLst>
          </p:cNvPr>
          <p:cNvSpPr/>
          <p:nvPr/>
        </p:nvSpPr>
        <p:spPr bwMode="auto">
          <a:xfrm>
            <a:off x="2935188" y="5373216"/>
            <a:ext cx="1944216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46C2572-A663-489A-9612-5D4132938947}"/>
              </a:ext>
            </a:extLst>
          </p:cNvPr>
          <p:cNvSpPr/>
          <p:nvPr/>
        </p:nvSpPr>
        <p:spPr bwMode="auto">
          <a:xfrm>
            <a:off x="6607596" y="5085184"/>
            <a:ext cx="1512168" cy="115212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9BA7AAD-63E6-4828-9D09-C41C6D03C712}"/>
              </a:ext>
            </a:extLst>
          </p:cNvPr>
          <p:cNvCxnSpPr>
            <a:stCxn id="2" idx="3"/>
            <a:endCxn id="11" idx="1"/>
          </p:cNvCxnSpPr>
          <p:nvPr/>
        </p:nvCxnSpPr>
        <p:spPr bwMode="auto">
          <a:xfrm>
            <a:off x="2431131" y="5661248"/>
            <a:ext cx="504057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9B47F1F-9798-42BA-AB4D-50448B4499BC}"/>
              </a:ext>
            </a:extLst>
          </p:cNvPr>
          <p:cNvCxnSpPr>
            <a:stCxn id="11" idx="3"/>
            <a:endCxn id="12" idx="1"/>
          </p:cNvCxnSpPr>
          <p:nvPr/>
        </p:nvCxnSpPr>
        <p:spPr bwMode="auto">
          <a:xfrm>
            <a:off x="4879404" y="5661248"/>
            <a:ext cx="1728192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F7744D7-9508-45E5-9F39-304B013AB911}"/>
              </a:ext>
            </a:extLst>
          </p:cNvPr>
          <p:cNvSpPr txBox="1"/>
          <p:nvPr/>
        </p:nvSpPr>
        <p:spPr>
          <a:xfrm>
            <a:off x="1088078" y="5530880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The cat sat on the table.</a:t>
            </a:r>
            <a:endParaRPr lang="ko-KR" altLang="en-US" sz="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8A6E8-E09B-498C-B353-335D0781032F}"/>
              </a:ext>
            </a:extLst>
          </p:cNvPr>
          <p:cNvSpPr txBox="1"/>
          <p:nvPr/>
        </p:nvSpPr>
        <p:spPr>
          <a:xfrm>
            <a:off x="3151212" y="551723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[“The “,”cat”, “sat “,”on”, “the”, “table”,”.”]</a:t>
            </a:r>
            <a:endParaRPr lang="ko-KR" altLang="en-US" sz="8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A69DF0-E423-4A41-92B7-6A04DF3C34FB}"/>
              </a:ext>
            </a:extLst>
          </p:cNvPr>
          <p:cNvSpPr txBox="1"/>
          <p:nvPr/>
        </p:nvSpPr>
        <p:spPr>
          <a:xfrm>
            <a:off x="6643276" y="5184194"/>
            <a:ext cx="13810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/>
              <a:t>“The “  :  0.0, 1.0, 0.2,0.3  </a:t>
            </a:r>
          </a:p>
          <a:p>
            <a:r>
              <a:rPr lang="en-US" altLang="ko-KR" sz="800" dirty="0"/>
              <a:t>”cat”,   :  0.3, 0.1, 1.0,0.2</a:t>
            </a:r>
          </a:p>
          <a:p>
            <a:r>
              <a:rPr lang="en-US" altLang="ko-KR" sz="800" dirty="0"/>
              <a:t>“sat “,  : 0.5, 0.1, 1.0, 0.3</a:t>
            </a:r>
          </a:p>
          <a:p>
            <a:r>
              <a:rPr lang="en-US" altLang="ko-KR" sz="800" dirty="0"/>
              <a:t>”on”,    : 1.0, 0.3, 0.1, 0.0</a:t>
            </a:r>
          </a:p>
          <a:p>
            <a:r>
              <a:rPr lang="en-US" altLang="ko-KR" sz="800" dirty="0"/>
              <a:t>“the”,   : 0.2, 1.0, 0.4, 0.5</a:t>
            </a:r>
          </a:p>
          <a:p>
            <a:r>
              <a:rPr lang="en-US" altLang="ko-KR" sz="800" dirty="0"/>
              <a:t>“table” : 0.1, 0.2, 0.3, 1.0</a:t>
            </a:r>
          </a:p>
          <a:p>
            <a:r>
              <a:rPr lang="en-US" altLang="ko-KR" sz="800" dirty="0"/>
              <a:t>”.”        : 0.0, 0.0, 0.0, 0.0</a:t>
            </a:r>
            <a:endParaRPr lang="ko-KR" alt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2E4E83-2271-4292-BFFA-0BDCDCCE58F0}"/>
              </a:ext>
            </a:extLst>
          </p:cNvPr>
          <p:cNvSpPr txBox="1"/>
          <p:nvPr/>
        </p:nvSpPr>
        <p:spPr>
          <a:xfrm>
            <a:off x="1279004" y="5081055"/>
            <a:ext cx="720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9C92E1-655F-4EEF-B546-C5C1BBEFB566}"/>
              </a:ext>
            </a:extLst>
          </p:cNvPr>
          <p:cNvSpPr txBox="1"/>
          <p:nvPr/>
        </p:nvSpPr>
        <p:spPr>
          <a:xfrm>
            <a:off x="3583260" y="5085184"/>
            <a:ext cx="5040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토큰</a:t>
            </a:r>
            <a:endParaRPr lang="ko-KR" altLang="en-US" sz="12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01241E-49F5-4F34-812D-781A9B1DB6DE}"/>
              </a:ext>
            </a:extLst>
          </p:cNvPr>
          <p:cNvSpPr txBox="1"/>
          <p:nvPr/>
        </p:nvSpPr>
        <p:spPr>
          <a:xfrm>
            <a:off x="5058750" y="5385556"/>
            <a:ext cx="1728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토큰의 벡터 인코딩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57943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벡터화를 위한 인코딩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One-Hot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인코딩과 </a:t>
            </a:r>
            <a:r>
              <a:rPr lang="en-US" altLang="ko-KR" dirty="0"/>
              <a:t>Word </a:t>
            </a:r>
            <a:r>
              <a:rPr lang="ko-KR" altLang="en-US" dirty="0" err="1"/>
              <a:t>임베딩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087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One-Hot</a:t>
            </a:r>
            <a:r>
              <a:rPr lang="ko-KR" altLang="en-US" sz="1400" dirty="0">
                <a:ea typeface="굴림" panose="020B0600000101010101" pitchFamily="50" charset="-127"/>
              </a:rPr>
              <a:t> 인코딩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모든 단어에 고유한 정수 인덱스 부여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정수 인덱스 </a:t>
            </a:r>
            <a:r>
              <a:rPr lang="en-US" altLang="ko-KR" sz="1200" dirty="0">
                <a:ea typeface="굴림" panose="020B0600000101010101" pitchFamily="50" charset="-127"/>
              </a:rPr>
              <a:t>i </a:t>
            </a:r>
            <a:r>
              <a:rPr lang="ko-KR" altLang="en-US" sz="1200" dirty="0">
                <a:ea typeface="굴림" panose="020B0600000101010101" pitchFamily="50" charset="-127"/>
              </a:rPr>
              <a:t>를 크기가 </a:t>
            </a:r>
            <a:r>
              <a:rPr lang="en-US" altLang="ko-KR" sz="1200" dirty="0">
                <a:ea typeface="굴림" panose="020B0600000101010101" pitchFamily="50" charset="-127"/>
              </a:rPr>
              <a:t>N(</a:t>
            </a:r>
            <a:r>
              <a:rPr lang="ko-KR" altLang="en-US" sz="1200" dirty="0">
                <a:ea typeface="굴림" panose="020B0600000101010101" pitchFamily="50" charset="-127"/>
              </a:rPr>
              <a:t>어휘 사전의 크기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인 이진 벡터로 변환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변환된 벡터는 </a:t>
            </a:r>
            <a:r>
              <a:rPr lang="en-US" altLang="ko-KR" sz="1200" dirty="0" err="1">
                <a:ea typeface="굴림" panose="020B0600000101010101" pitchFamily="50" charset="-127"/>
              </a:rPr>
              <a:t>i</a:t>
            </a:r>
            <a:r>
              <a:rPr lang="en-US" altLang="ko-KR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ea typeface="굴림" panose="020B0600000101010101" pitchFamily="50" charset="-127"/>
              </a:rPr>
              <a:t>번째 원소만 </a:t>
            </a:r>
            <a:r>
              <a:rPr lang="en-US" altLang="ko-KR" sz="1200" dirty="0"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ea typeface="굴림" panose="020B0600000101010101" pitchFamily="50" charset="-127"/>
              </a:rPr>
              <a:t>이고 나머지는 </a:t>
            </a:r>
            <a:r>
              <a:rPr lang="en-US" altLang="ko-KR" sz="1200" dirty="0">
                <a:ea typeface="굴림" panose="020B0600000101010101" pitchFamily="50" charset="-127"/>
              </a:rPr>
              <a:t>0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Word </a:t>
            </a:r>
            <a:r>
              <a:rPr lang="ko-KR" altLang="en-US" sz="1400" dirty="0" err="1">
                <a:ea typeface="굴림" panose="020B0600000101010101" pitchFamily="50" charset="-127"/>
              </a:rPr>
              <a:t>임베딩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분류나 예측을 위한 모델 </a:t>
            </a:r>
            <a:r>
              <a:rPr lang="ko-KR" altLang="en-US" sz="1200" dirty="0" err="1">
                <a:ea typeface="굴림" panose="020B0600000101010101" pitchFamily="50" charset="-127"/>
              </a:rPr>
              <a:t>구현시</a:t>
            </a:r>
            <a:r>
              <a:rPr lang="ko-KR" altLang="en-US" sz="1200" dirty="0">
                <a:ea typeface="굴림" panose="020B0600000101010101" pitchFamily="50" charset="-127"/>
              </a:rPr>
              <a:t> 모델과 함께 단어 신경망을 구축하여 </a:t>
            </a:r>
            <a:r>
              <a:rPr lang="ko-KR" altLang="en-US" sz="1200" dirty="0" err="1">
                <a:ea typeface="굴림" panose="020B0600000101010101" pitchFamily="50" charset="-127"/>
              </a:rPr>
              <a:t>임베딩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사전 훈련된 단어 </a:t>
            </a:r>
            <a:r>
              <a:rPr lang="ko-KR" altLang="en-US" sz="1200" dirty="0" err="1">
                <a:ea typeface="굴림" panose="020B0600000101010101" pitchFamily="50" charset="-127"/>
              </a:rPr>
              <a:t>임베딩</a:t>
            </a:r>
            <a:r>
              <a:rPr lang="ko-KR" altLang="en-US" sz="1200" dirty="0"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미리 계산된 단어 </a:t>
            </a:r>
            <a:r>
              <a:rPr lang="ko-KR" altLang="en-US" sz="1200" dirty="0" err="1">
                <a:ea typeface="굴림" panose="020B0600000101010101" pitchFamily="50" charset="-127"/>
              </a:rPr>
              <a:t>임베딩을</a:t>
            </a:r>
            <a:r>
              <a:rPr lang="ko-KR" altLang="en-US" sz="1200" dirty="0"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ea typeface="굴림" panose="020B0600000101010101" pitchFamily="50" charset="-127"/>
              </a:rPr>
              <a:t>로드하여</a:t>
            </a:r>
            <a:r>
              <a:rPr lang="ko-KR" altLang="en-US" sz="1200" dirty="0">
                <a:ea typeface="굴림" panose="020B0600000101010101" pitchFamily="50" charset="-127"/>
              </a:rPr>
              <a:t> 사용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71F04F0-AA3A-406F-A5A4-276BCFDCA7A5}"/>
              </a:ext>
            </a:extLst>
          </p:cNvPr>
          <p:cNvSpPr/>
          <p:nvPr/>
        </p:nvSpPr>
        <p:spPr bwMode="auto">
          <a:xfrm>
            <a:off x="1783060" y="4293096"/>
            <a:ext cx="216024" cy="504056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E8C35BA-BCF6-4E88-82D0-BF612BF4ECB3}"/>
              </a:ext>
            </a:extLst>
          </p:cNvPr>
          <p:cNvSpPr/>
          <p:nvPr/>
        </p:nvSpPr>
        <p:spPr bwMode="auto">
          <a:xfrm>
            <a:off x="1783060" y="4869160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BA31E7-526E-4462-88D5-7E6A150A1136}"/>
              </a:ext>
            </a:extLst>
          </p:cNvPr>
          <p:cNvSpPr/>
          <p:nvPr/>
        </p:nvSpPr>
        <p:spPr bwMode="auto">
          <a:xfrm>
            <a:off x="1783060" y="5085184"/>
            <a:ext cx="216024" cy="792088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B84C58-0C4A-4534-856B-BD409C2A5499}"/>
              </a:ext>
            </a:extLst>
          </p:cNvPr>
          <p:cNvSpPr/>
          <p:nvPr/>
        </p:nvSpPr>
        <p:spPr bwMode="auto">
          <a:xfrm>
            <a:off x="2071092" y="4293096"/>
            <a:ext cx="216024" cy="792088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0DAA27E-C6E8-4656-8D20-A17EE9CDEE92}"/>
              </a:ext>
            </a:extLst>
          </p:cNvPr>
          <p:cNvSpPr/>
          <p:nvPr/>
        </p:nvSpPr>
        <p:spPr bwMode="auto">
          <a:xfrm>
            <a:off x="2071092" y="5157192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90F97A0-D025-44D5-9485-15210A1FC284}"/>
              </a:ext>
            </a:extLst>
          </p:cNvPr>
          <p:cNvSpPr/>
          <p:nvPr/>
        </p:nvSpPr>
        <p:spPr bwMode="auto">
          <a:xfrm>
            <a:off x="2071092" y="5373216"/>
            <a:ext cx="216024" cy="504056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55C8F71-6380-453C-9A2D-234508DE9446}"/>
              </a:ext>
            </a:extLst>
          </p:cNvPr>
          <p:cNvSpPr/>
          <p:nvPr/>
        </p:nvSpPr>
        <p:spPr bwMode="auto">
          <a:xfrm>
            <a:off x="2359124" y="4293096"/>
            <a:ext cx="216024" cy="288032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CBB693-BC23-41C8-94A4-AA98FFF07ACB}"/>
              </a:ext>
            </a:extLst>
          </p:cNvPr>
          <p:cNvSpPr/>
          <p:nvPr/>
        </p:nvSpPr>
        <p:spPr bwMode="auto">
          <a:xfrm>
            <a:off x="2359124" y="4653136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585DDA0-4E97-4C7A-8812-2796931B5513}"/>
              </a:ext>
            </a:extLst>
          </p:cNvPr>
          <p:cNvSpPr/>
          <p:nvPr/>
        </p:nvSpPr>
        <p:spPr bwMode="auto">
          <a:xfrm>
            <a:off x="2359124" y="4869160"/>
            <a:ext cx="216024" cy="1008112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520FFE-B494-42DC-B202-694BFDB598C1}"/>
              </a:ext>
            </a:extLst>
          </p:cNvPr>
          <p:cNvSpPr/>
          <p:nvPr/>
        </p:nvSpPr>
        <p:spPr bwMode="auto">
          <a:xfrm>
            <a:off x="2647156" y="4293096"/>
            <a:ext cx="216024" cy="1080120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393A85E-5C7D-4C31-8E9A-7D0914A4165B}"/>
              </a:ext>
            </a:extLst>
          </p:cNvPr>
          <p:cNvSpPr/>
          <p:nvPr/>
        </p:nvSpPr>
        <p:spPr bwMode="auto">
          <a:xfrm>
            <a:off x="2647156" y="5445224"/>
            <a:ext cx="216024" cy="14401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0DECFC0-B731-4101-BD4C-5D3F2161F249}"/>
              </a:ext>
            </a:extLst>
          </p:cNvPr>
          <p:cNvSpPr/>
          <p:nvPr/>
        </p:nvSpPr>
        <p:spPr bwMode="auto">
          <a:xfrm>
            <a:off x="2647156" y="5661248"/>
            <a:ext cx="216024" cy="21602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graphicFrame>
        <p:nvGraphicFramePr>
          <p:cNvPr id="6" name="표 17">
            <a:extLst>
              <a:ext uri="{FF2B5EF4-FFF2-40B4-BE49-F238E27FC236}">
                <a16:creationId xmlns:a16="http://schemas.microsoft.com/office/drawing/2014/main" id="{CDA00523-CE75-407A-A3A8-3B613D9BE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11167"/>
              </p:ext>
            </p:extLst>
          </p:nvPr>
        </p:nvGraphicFramePr>
        <p:xfrm>
          <a:off x="4951412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36542C76-CD24-406A-8A8A-9163CD9FD0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5275087"/>
              </p:ext>
            </p:extLst>
          </p:nvPr>
        </p:nvGraphicFramePr>
        <p:xfrm>
          <a:off x="5239444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5" name="표 17">
            <a:extLst>
              <a:ext uri="{FF2B5EF4-FFF2-40B4-BE49-F238E27FC236}">
                <a16:creationId xmlns:a16="http://schemas.microsoft.com/office/drawing/2014/main" id="{10B25653-C08E-48EB-AB34-E0C5E4A0E5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261746"/>
              </p:ext>
            </p:extLst>
          </p:nvPr>
        </p:nvGraphicFramePr>
        <p:xfrm>
          <a:off x="5527476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graphicFrame>
        <p:nvGraphicFramePr>
          <p:cNvPr id="26" name="표 17">
            <a:extLst>
              <a:ext uri="{FF2B5EF4-FFF2-40B4-BE49-F238E27FC236}">
                <a16:creationId xmlns:a16="http://schemas.microsoft.com/office/drawing/2014/main" id="{05A9F85D-0125-4BAF-9A6D-E57A09872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745830"/>
              </p:ext>
            </p:extLst>
          </p:nvPr>
        </p:nvGraphicFramePr>
        <p:xfrm>
          <a:off x="5815508" y="4437112"/>
          <a:ext cx="216024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24">
                  <a:extLst>
                    <a:ext uri="{9D8B030D-6E8A-4147-A177-3AD203B41FA5}">
                      <a16:colId xmlns:a16="http://schemas.microsoft.com/office/drawing/2014/main" val="573446974"/>
                    </a:ext>
                  </a:extLst>
                </a:gridCol>
              </a:tblGrid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673419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424312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08281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525333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336618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31651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360697"/>
                  </a:ext>
                </a:extLst>
              </a:tr>
              <a:tr h="131035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6686222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239987A4-3261-4E56-9F95-E92BD64DC349}"/>
              </a:ext>
            </a:extLst>
          </p:cNvPr>
          <p:cNvSpPr txBox="1"/>
          <p:nvPr/>
        </p:nvSpPr>
        <p:spPr>
          <a:xfrm>
            <a:off x="2935188" y="4605372"/>
            <a:ext cx="1404157" cy="8156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One-Hot</a:t>
            </a: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희소</a:t>
            </a:r>
            <a:endParaRPr lang="en-US" altLang="ko-KR" sz="1100" dirty="0">
              <a:solidFill>
                <a:srgbClr val="6666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고차원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수동 인코딩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AA0DC1-DC75-49CC-BCB2-9F7C507C6151}"/>
              </a:ext>
            </a:extLst>
          </p:cNvPr>
          <p:cNvSpPr txBox="1"/>
          <p:nvPr/>
        </p:nvSpPr>
        <p:spPr>
          <a:xfrm>
            <a:off x="6283559" y="4581128"/>
            <a:ext cx="1404157" cy="98488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단어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임베딩</a:t>
            </a:r>
            <a:endParaRPr lang="en-US" altLang="ko-KR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밀집</a:t>
            </a:r>
            <a:endParaRPr lang="en-US" altLang="ko-KR" sz="1100" dirty="0">
              <a:solidFill>
                <a:srgbClr val="666666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저차원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1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데이터로부터 학습</a:t>
            </a:r>
            <a:endParaRPr lang="en-US" altLang="ko-KR" sz="11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1392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Embedding Layer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Embedding Layer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16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Embedding</a:t>
            </a:r>
            <a:r>
              <a:rPr lang="ko-KR" altLang="en-US" sz="1400" dirty="0">
                <a:ea typeface="굴림" panose="020B0600000101010101" pitchFamily="50" charset="-127"/>
              </a:rPr>
              <a:t>층 이해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b="0" i="0" dirty="0">
                <a:effectLst/>
                <a:latin typeface="-apple-system"/>
              </a:rPr>
              <a:t>특정 단어를 나타내는</a:t>
            </a:r>
            <a:r>
              <a:rPr lang="en-US" altLang="ko-KR" sz="1200" dirty="0">
                <a:latin typeface="-apple-system"/>
              </a:rPr>
              <a:t> </a:t>
            </a:r>
            <a:r>
              <a:rPr lang="ko-KR" altLang="en-US" sz="1200" b="0" i="0" dirty="0">
                <a:effectLst/>
                <a:latin typeface="-apple-system"/>
              </a:rPr>
              <a:t>정수 인덱스를 밀집 벡터로 매핑하는 </a:t>
            </a:r>
            <a:r>
              <a:rPr lang="ko-KR" altLang="en-US" sz="1200" b="0" i="0" dirty="0" err="1">
                <a:effectLst/>
                <a:latin typeface="-apple-system"/>
              </a:rPr>
              <a:t>딕셔너리로</a:t>
            </a:r>
            <a:r>
              <a:rPr lang="ko-KR" altLang="en-US" sz="1200" b="0" i="0" dirty="0">
                <a:effectLst/>
                <a:latin typeface="-apple-system"/>
              </a:rPr>
              <a:t> 이해</a:t>
            </a:r>
            <a:br>
              <a:rPr lang="en-US" altLang="ko-KR" sz="1200" b="0" i="0" dirty="0">
                <a:effectLst/>
                <a:latin typeface="-apple-system"/>
              </a:rPr>
            </a:br>
            <a:r>
              <a:rPr lang="en-US" altLang="ko-KR" sz="1200" b="0" i="0" dirty="0">
                <a:effectLst/>
                <a:latin typeface="-apple-system"/>
              </a:rPr>
              <a:t>-  </a:t>
            </a:r>
            <a:r>
              <a:rPr lang="ko-KR" altLang="en-US" sz="1200" b="0" i="0" dirty="0">
                <a:effectLst/>
                <a:latin typeface="-apple-system"/>
              </a:rPr>
              <a:t>정수를 </a:t>
            </a:r>
            <a:r>
              <a:rPr lang="ko-KR" altLang="en-US" sz="1200" b="0" i="0" dirty="0" err="1">
                <a:effectLst/>
                <a:latin typeface="-apple-system"/>
              </a:rPr>
              <a:t>입력받아</a:t>
            </a:r>
            <a:r>
              <a:rPr lang="ko-KR" altLang="en-US" sz="1200" b="0" i="0" dirty="0">
                <a:effectLst/>
                <a:latin typeface="-apple-system"/>
              </a:rPr>
              <a:t> 내부 </a:t>
            </a:r>
            <a:r>
              <a:rPr lang="ko-KR" altLang="en-US" sz="1200" b="0" i="0" dirty="0" err="1">
                <a:effectLst/>
                <a:latin typeface="-apple-system"/>
              </a:rPr>
              <a:t>딕셔너리에서</a:t>
            </a:r>
            <a:r>
              <a:rPr lang="ko-KR" altLang="en-US" sz="1200" b="0" i="0" dirty="0">
                <a:effectLst/>
                <a:latin typeface="-apple-system"/>
              </a:rPr>
              <a:t> 이 정수에 연관된 벡터를 찾아 변환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Embedding</a:t>
            </a:r>
            <a:r>
              <a:rPr lang="ko-KR" altLang="en-US" sz="1400" dirty="0">
                <a:ea typeface="굴림" panose="020B0600000101010101" pitchFamily="50" charset="-127"/>
              </a:rPr>
              <a:t>층 구성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latin typeface="-apple-system"/>
              </a:rPr>
              <a:t>- </a:t>
            </a:r>
            <a:r>
              <a:rPr lang="ko-KR" altLang="ko-KR" sz="1200" dirty="0" err="1">
                <a:latin typeface="-apple-system"/>
              </a:rPr>
              <a:t>Embedding</a:t>
            </a:r>
            <a:r>
              <a:rPr lang="ko-KR" altLang="ko-KR" sz="1200" dirty="0">
                <a:latin typeface="-apple-system"/>
              </a:rPr>
              <a:t> 층은 크기가 (</a:t>
            </a:r>
            <a:r>
              <a:rPr lang="ko-KR" altLang="ko-KR" sz="1200" dirty="0" err="1">
                <a:latin typeface="-apple-system"/>
              </a:rPr>
              <a:t>samples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sequence_length</a:t>
            </a:r>
            <a:r>
              <a:rPr lang="ko-KR" altLang="ko-KR" sz="1200" dirty="0">
                <a:latin typeface="-apple-system"/>
              </a:rPr>
              <a:t>)인 2D 정수 </a:t>
            </a:r>
            <a:r>
              <a:rPr lang="ko-KR" altLang="ko-KR" sz="1200" dirty="0" err="1">
                <a:latin typeface="-apple-system"/>
              </a:rPr>
              <a:t>텐서를</a:t>
            </a:r>
            <a:r>
              <a:rPr lang="ko-KR" altLang="ko-KR" sz="1200" dirty="0">
                <a:latin typeface="-apple-system"/>
              </a:rPr>
              <a:t> 입력으로 받</a:t>
            </a:r>
            <a:r>
              <a:rPr lang="ko-KR" altLang="en-US" sz="1200" dirty="0">
                <a:latin typeface="-apple-system"/>
              </a:rPr>
              <a:t>음</a:t>
            </a:r>
            <a:br>
              <a:rPr lang="en-US" altLang="ko-KR" sz="1200" dirty="0">
                <a:latin typeface="-apple-system"/>
              </a:rPr>
            </a:br>
            <a:r>
              <a:rPr lang="en-US" altLang="ko-KR" sz="1200" dirty="0">
                <a:latin typeface="-apple-system"/>
              </a:rPr>
              <a:t>- </a:t>
            </a:r>
            <a:r>
              <a:rPr lang="ko-KR" altLang="ko-KR" sz="1200" dirty="0" err="1">
                <a:latin typeface="-apple-system"/>
              </a:rPr>
              <a:t>Embedding</a:t>
            </a:r>
            <a:r>
              <a:rPr lang="ko-KR" altLang="ko-KR" sz="1200" dirty="0">
                <a:latin typeface="-apple-system"/>
              </a:rPr>
              <a:t> 층은 크기가 (</a:t>
            </a:r>
            <a:r>
              <a:rPr lang="ko-KR" altLang="ko-KR" sz="1200" dirty="0" err="1">
                <a:latin typeface="-apple-system"/>
              </a:rPr>
              <a:t>samples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sequence_length</a:t>
            </a:r>
            <a:r>
              <a:rPr lang="ko-KR" altLang="ko-KR" sz="1200" dirty="0">
                <a:latin typeface="-apple-system"/>
              </a:rPr>
              <a:t>, </a:t>
            </a:r>
            <a:r>
              <a:rPr lang="ko-KR" altLang="ko-KR" sz="1200" dirty="0" err="1">
                <a:latin typeface="-apple-system"/>
              </a:rPr>
              <a:t>embedding_dimensionality</a:t>
            </a:r>
            <a:r>
              <a:rPr lang="ko-KR" altLang="ko-KR" sz="1200" dirty="0">
                <a:latin typeface="-apple-system"/>
              </a:rPr>
              <a:t>)인 3D 실수형 </a:t>
            </a:r>
            <a:r>
              <a:rPr lang="ko-KR" altLang="ko-KR" sz="1200" dirty="0" err="1">
                <a:latin typeface="-apple-system"/>
              </a:rPr>
              <a:t>텐서를</a:t>
            </a:r>
            <a:r>
              <a:rPr lang="ko-KR" altLang="ko-KR" sz="1200" dirty="0">
                <a:latin typeface="-apple-system"/>
              </a:rPr>
              <a:t> 반환 </a:t>
            </a:r>
          </a:p>
        </p:txBody>
      </p:sp>
    </p:spTree>
    <p:extLst>
      <p:ext uri="{BB962C8B-B14F-4D97-AF65-F5344CB8AC3E}">
        <p14:creationId xmlns:p14="http://schemas.microsoft.com/office/powerpoint/2010/main" val="363928642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이해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 신경망과 다른 신경망과의 차이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완전 연결 네트워크나 </a:t>
            </a:r>
            <a:r>
              <a:rPr lang="ko-KR" altLang="en-US" sz="1400" dirty="0" err="1">
                <a:ea typeface="굴림" panose="020B0600000101010101" pitchFamily="50" charset="-127"/>
              </a:rPr>
              <a:t>컨브넷과의</a:t>
            </a:r>
            <a:r>
              <a:rPr lang="ko-KR" altLang="en-US" sz="1400" dirty="0">
                <a:ea typeface="굴림" panose="020B0600000101010101" pitchFamily="50" charset="-127"/>
              </a:rPr>
              <a:t> 특징은 메모리가 없음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컨브넷과</a:t>
            </a:r>
            <a:r>
              <a:rPr lang="ko-KR" altLang="en-US" sz="1400" dirty="0">
                <a:ea typeface="굴림" panose="020B0600000101010101" pitchFamily="50" charset="-127"/>
              </a:rPr>
              <a:t> 완전 연결 신경망에 주입되는 입력은 개별적으로 처리 </a:t>
            </a:r>
            <a:r>
              <a:rPr lang="en-US" altLang="ko-KR" sz="1400" dirty="0">
                <a:ea typeface="굴림" panose="020B0600000101010101" pitchFamily="50" charset="-127"/>
                <a:sym typeface="Wingdings" panose="05000000000000000000" pitchFamily="2" charset="2"/>
              </a:rPr>
              <a:t> </a:t>
            </a:r>
            <a:r>
              <a:rPr lang="ko-KR" altLang="en-US" sz="1400" dirty="0" err="1">
                <a:ea typeface="굴림" panose="020B0600000101010101" pitchFamily="50" charset="-127"/>
                <a:sym typeface="Wingdings" panose="05000000000000000000" pitchFamily="2" charset="2"/>
              </a:rPr>
              <a:t>입력간에</a:t>
            </a:r>
            <a:r>
              <a:rPr lang="ko-KR" altLang="en-US" sz="1400" dirty="0">
                <a:ea typeface="굴림" panose="020B0600000101010101" pitchFamily="50" charset="-127"/>
                <a:sym typeface="Wingdings" panose="05000000000000000000" pitchFamily="2" charset="2"/>
              </a:rPr>
              <a:t> 유지 상태가 없음</a:t>
            </a:r>
            <a:endParaRPr lang="en-US" altLang="ko-KR" sz="1400" dirty="0">
              <a:ea typeface="굴림" panose="020B0600000101010101" pitchFamily="50" charset="-127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FC</a:t>
            </a:r>
            <a:r>
              <a:rPr lang="ko-KR" altLang="en-US" sz="1400" dirty="0">
                <a:ea typeface="굴림" panose="020B0600000101010101" pitchFamily="50" charset="-127"/>
              </a:rPr>
              <a:t>나 </a:t>
            </a:r>
            <a:r>
              <a:rPr lang="en-US" altLang="ko-KR" sz="1400" dirty="0">
                <a:ea typeface="굴림" panose="020B0600000101010101" pitchFamily="50" charset="-127"/>
              </a:rPr>
              <a:t>CNN</a:t>
            </a:r>
            <a:r>
              <a:rPr lang="ko-KR" altLang="en-US" sz="1400" dirty="0">
                <a:ea typeface="굴림" panose="020B0600000101010101" pitchFamily="50" charset="-127"/>
              </a:rPr>
              <a:t>으로 시퀀스나 시계열 데이터를 처리 하려면 네트워크에 전체 시퀀스를 주입</a:t>
            </a:r>
            <a:r>
              <a:rPr lang="en-US" altLang="ko-KR" sz="1400" dirty="0">
                <a:ea typeface="굴림" panose="020B0600000101010101" pitchFamily="50" charset="-127"/>
              </a:rPr>
              <a:t>(Feedforward Network)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C387B-4D1D-452E-B83D-CA15158BB5F9}"/>
              </a:ext>
            </a:extLst>
          </p:cNvPr>
          <p:cNvSpPr/>
          <p:nvPr/>
        </p:nvSpPr>
        <p:spPr bwMode="auto">
          <a:xfrm>
            <a:off x="1567036" y="4149080"/>
            <a:ext cx="1080120" cy="3600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88E9A4-218D-44E3-BA24-A7DED4FD23AA}"/>
              </a:ext>
            </a:extLst>
          </p:cNvPr>
          <p:cNvCxnSpPr/>
          <p:nvPr/>
        </p:nvCxnSpPr>
        <p:spPr bwMode="auto">
          <a:xfrm flipV="1">
            <a:off x="2106889" y="4509120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C3983F9-1B5D-48FE-9AEA-D092E166A75C}"/>
              </a:ext>
            </a:extLst>
          </p:cNvPr>
          <p:cNvCxnSpPr/>
          <p:nvPr/>
        </p:nvCxnSpPr>
        <p:spPr bwMode="auto">
          <a:xfrm flipV="1">
            <a:off x="2100212" y="3632948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CB7F099-E783-446E-A53A-C9F4FA669876}"/>
              </a:ext>
            </a:extLst>
          </p:cNvPr>
          <p:cNvCxnSpPr>
            <a:endCxn id="2" idx="1"/>
          </p:cNvCxnSpPr>
          <p:nvPr/>
        </p:nvCxnSpPr>
        <p:spPr bwMode="auto">
          <a:xfrm rot="10800000" flipV="1">
            <a:off x="1567036" y="3884976"/>
            <a:ext cx="533176" cy="444124"/>
          </a:xfrm>
          <a:prstGeom prst="bentConnector3">
            <a:avLst>
              <a:gd name="adj1" fmla="val 14287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5308B1B-1A46-43A4-AE17-3AC8EEF9C517}"/>
              </a:ext>
            </a:extLst>
          </p:cNvPr>
          <p:cNvSpPr txBox="1"/>
          <p:nvPr/>
        </p:nvSpPr>
        <p:spPr>
          <a:xfrm>
            <a:off x="2899183" y="4067490"/>
            <a:ext cx="5142534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RNN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은 크기가 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(timestamps, </a:t>
            </a:r>
            <a:r>
              <a:rPr lang="en-US" altLang="ko-KR" sz="1400" dirty="0" err="1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input_features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입력을 받음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C859CF-32FD-49B1-8653-4D44D7026A34}"/>
              </a:ext>
            </a:extLst>
          </p:cNvPr>
          <p:cNvSpPr txBox="1"/>
          <p:nvPr/>
        </p:nvSpPr>
        <p:spPr>
          <a:xfrm>
            <a:off x="2215107" y="4797152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BA26B3-E724-4299-8B72-6D443A7A3D3A}"/>
              </a:ext>
            </a:extLst>
          </p:cNvPr>
          <p:cNvSpPr txBox="1"/>
          <p:nvPr/>
        </p:nvSpPr>
        <p:spPr>
          <a:xfrm>
            <a:off x="1286211" y="387547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순환연렬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303A99-192D-4B97-8A36-45A3968E66DA}"/>
              </a:ext>
            </a:extLst>
          </p:cNvPr>
          <p:cNvSpPr txBox="1"/>
          <p:nvPr/>
        </p:nvSpPr>
        <p:spPr>
          <a:xfrm>
            <a:off x="2139555" y="3669148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03E0D9-1A53-4970-AD88-B0F3C3DE4472}"/>
              </a:ext>
            </a:extLst>
          </p:cNvPr>
          <p:cNvSpPr txBox="1"/>
          <p:nvPr/>
        </p:nvSpPr>
        <p:spPr>
          <a:xfrm>
            <a:off x="1861108" y="4205989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60895205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</a:t>
            </a:r>
            <a:r>
              <a:rPr lang="ko-KR" altLang="en-US" dirty="0"/>
              <a:t>이해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177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순환신경망 레이어</a:t>
            </a:r>
            <a:r>
              <a:rPr lang="en-US" altLang="ko-KR" dirty="0"/>
              <a:t>(RNN Layer)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</a:t>
            </a:r>
            <a:r>
              <a:rPr lang="en-US" altLang="ko-KR" sz="1400" dirty="0">
                <a:ea typeface="굴림" panose="020B0600000101010101" pitchFamily="50" charset="-127"/>
              </a:rPr>
              <a:t>(timesteps, </a:t>
            </a:r>
            <a:r>
              <a:rPr lang="en-US" altLang="ko-KR" sz="1400" dirty="0" err="1">
                <a:ea typeface="굴림" panose="020B0600000101010101" pitchFamily="50" charset="-127"/>
              </a:rPr>
              <a:t>input_features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출력</a:t>
            </a:r>
            <a:r>
              <a:rPr lang="en-US" altLang="ko-KR" sz="1400" dirty="0">
                <a:ea typeface="굴림" panose="020B0600000101010101" pitchFamily="50" charset="-127"/>
              </a:rPr>
              <a:t>(timesteps, </a:t>
            </a:r>
            <a:r>
              <a:rPr lang="en-US" altLang="ko-KR" sz="1400" dirty="0" err="1">
                <a:ea typeface="굴림" panose="020B0600000101010101" pitchFamily="50" charset="-127"/>
              </a:rPr>
              <a:t>output_features</a:t>
            </a:r>
            <a:r>
              <a:rPr lang="en-US" altLang="ko-KR" sz="1400">
                <a:ea typeface="굴림" panose="020B0600000101010101" pitchFamily="50" charset="-127"/>
              </a:rPr>
              <a:t>)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CC387B-4D1D-452E-B83D-CA15158BB5F9}"/>
              </a:ext>
            </a:extLst>
          </p:cNvPr>
          <p:cNvSpPr/>
          <p:nvPr/>
        </p:nvSpPr>
        <p:spPr bwMode="auto">
          <a:xfrm>
            <a:off x="1567036" y="4149080"/>
            <a:ext cx="1080120" cy="360040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488E9A4-218D-44E3-BA24-A7DED4FD23AA}"/>
              </a:ext>
            </a:extLst>
          </p:cNvPr>
          <p:cNvCxnSpPr/>
          <p:nvPr/>
        </p:nvCxnSpPr>
        <p:spPr bwMode="auto">
          <a:xfrm flipV="1">
            <a:off x="2106889" y="4509120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9C3983F9-1B5D-48FE-9AEA-D092E166A75C}"/>
              </a:ext>
            </a:extLst>
          </p:cNvPr>
          <p:cNvCxnSpPr/>
          <p:nvPr/>
        </p:nvCxnSpPr>
        <p:spPr bwMode="auto">
          <a:xfrm flipV="1">
            <a:off x="2100212" y="3632948"/>
            <a:ext cx="0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CCB7F099-E783-446E-A53A-C9F4FA669876}"/>
              </a:ext>
            </a:extLst>
          </p:cNvPr>
          <p:cNvCxnSpPr>
            <a:endCxn id="2" idx="1"/>
          </p:cNvCxnSpPr>
          <p:nvPr/>
        </p:nvCxnSpPr>
        <p:spPr bwMode="auto">
          <a:xfrm rot="10800000" flipV="1">
            <a:off x="1567036" y="3884976"/>
            <a:ext cx="533176" cy="444124"/>
          </a:xfrm>
          <a:prstGeom prst="bentConnector3">
            <a:avLst>
              <a:gd name="adj1" fmla="val 142875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5308B1B-1A46-43A4-AE17-3AC8EEF9C517}"/>
              </a:ext>
            </a:extLst>
          </p:cNvPr>
          <p:cNvSpPr txBox="1"/>
          <p:nvPr/>
        </p:nvSpPr>
        <p:spPr>
          <a:xfrm>
            <a:off x="2899183" y="4067490"/>
            <a:ext cx="5142534" cy="30777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RNN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은 크기가 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(timestamps, </a:t>
            </a:r>
            <a:r>
              <a:rPr lang="en-US" altLang="ko-KR" sz="1400" dirty="0" err="1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input_features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로 입력을 받음</a:t>
            </a:r>
            <a:r>
              <a:rPr lang="en-US" altLang="ko-KR" sz="1400" dirty="0">
                <a:solidFill>
                  <a:srgbClr val="666666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endParaRPr lang="en-US" altLang="ko-KR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C859CF-32FD-49B1-8653-4D44D7026A34}"/>
              </a:ext>
            </a:extLst>
          </p:cNvPr>
          <p:cNvSpPr txBox="1"/>
          <p:nvPr/>
        </p:nvSpPr>
        <p:spPr>
          <a:xfrm>
            <a:off x="2215107" y="4797152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6BA26B3-E724-4299-8B72-6D443A7A3D3A}"/>
              </a:ext>
            </a:extLst>
          </p:cNvPr>
          <p:cNvSpPr txBox="1"/>
          <p:nvPr/>
        </p:nvSpPr>
        <p:spPr>
          <a:xfrm>
            <a:off x="1286211" y="3875475"/>
            <a:ext cx="792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순환연렬</a:t>
            </a:r>
            <a:endParaRPr lang="ko-KR" altLang="en-US" sz="10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303A99-192D-4B97-8A36-45A3968E66DA}"/>
              </a:ext>
            </a:extLst>
          </p:cNvPr>
          <p:cNvSpPr txBox="1"/>
          <p:nvPr/>
        </p:nvSpPr>
        <p:spPr>
          <a:xfrm>
            <a:off x="2139555" y="3669148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C03E0D9-1A53-4970-AD88-B0F3C3DE4472}"/>
              </a:ext>
            </a:extLst>
          </p:cNvPr>
          <p:cNvSpPr txBox="1"/>
          <p:nvPr/>
        </p:nvSpPr>
        <p:spPr>
          <a:xfrm>
            <a:off x="1861108" y="4205989"/>
            <a:ext cx="468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838989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 신경망 </a:t>
            </a:r>
            <a:r>
              <a:rPr lang="en-US" altLang="ko-KR" dirty="0"/>
              <a:t>(RNN)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RNN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시간적으로 연속성이 있는 데이터를 처리하려고 고안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Recurrent(</a:t>
            </a:r>
            <a:r>
              <a:rPr lang="ko-KR" altLang="en-US" sz="1400" dirty="0">
                <a:ea typeface="굴림" panose="020B0600000101010101" pitchFamily="50" charset="-127"/>
              </a:rPr>
              <a:t>반복되는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이전 은닉층이 현재 은닉층의 입력이 되면서 반복되는 순한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RNN </a:t>
            </a:r>
            <a:r>
              <a:rPr lang="ko-KR" altLang="en-US" sz="1400" dirty="0">
                <a:ea typeface="굴림" panose="020B0600000101010101" pitchFamily="50" charset="-127"/>
              </a:rPr>
              <a:t>네트워크는 기억</a:t>
            </a:r>
            <a:r>
              <a:rPr lang="en-US" altLang="ko-KR" sz="1400" dirty="0">
                <a:ea typeface="굴림" panose="020B0600000101010101" pitchFamily="50" charset="-127"/>
              </a:rPr>
              <a:t>(Memory)</a:t>
            </a:r>
            <a:r>
              <a:rPr lang="ko-KR" altLang="en-US" sz="1400" dirty="0">
                <a:ea typeface="굴림" panose="020B0600000101010101" pitchFamily="50" charset="-127"/>
              </a:rPr>
              <a:t>를 갖음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Memory </a:t>
            </a:r>
            <a:r>
              <a:rPr lang="ko-KR" altLang="en-US" sz="1400" dirty="0">
                <a:ea typeface="굴림" panose="020B0600000101010101" pitchFamily="50" charset="-127"/>
              </a:rPr>
              <a:t>의 의미는 현재까지 입력 데이터를 요약한 정보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66A209D6-59CA-41B3-B568-A797A59F85A3}"/>
              </a:ext>
            </a:extLst>
          </p:cNvPr>
          <p:cNvSpPr/>
          <p:nvPr/>
        </p:nvSpPr>
        <p:spPr bwMode="auto">
          <a:xfrm>
            <a:off x="1351012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0D59D743-7B35-43DB-B94D-804420F05CCD}"/>
              </a:ext>
            </a:extLst>
          </p:cNvPr>
          <p:cNvSpPr/>
          <p:nvPr/>
        </p:nvSpPr>
        <p:spPr bwMode="auto">
          <a:xfrm>
            <a:off x="1351012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33E9571D-97D4-4905-A64F-AD4B1B16351E}"/>
              </a:ext>
            </a:extLst>
          </p:cNvPr>
          <p:cNvSpPr/>
          <p:nvPr/>
        </p:nvSpPr>
        <p:spPr bwMode="auto">
          <a:xfrm>
            <a:off x="1348009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9A712-D0D0-4516-B952-57F527A152A2}"/>
                  </a:ext>
                </a:extLst>
              </p:cNvPr>
              <p:cNvSpPr txBox="1"/>
              <p:nvPr/>
            </p:nvSpPr>
            <p:spPr>
              <a:xfrm>
                <a:off x="1567036" y="3429000"/>
                <a:ext cx="289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9A712-D0D0-4516-B952-57F527A152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36" y="3429000"/>
                <a:ext cx="289823" cy="307777"/>
              </a:xfrm>
              <a:prstGeom prst="rect">
                <a:avLst/>
              </a:prstGeom>
              <a:blipFill>
                <a:blip r:embed="rId2"/>
                <a:stretch>
                  <a:fillRect l="-18750" r="-625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235755-FB0A-4D63-A93E-7E12848B1706}"/>
                  </a:ext>
                </a:extLst>
              </p:cNvPr>
              <p:cNvSpPr txBox="1"/>
              <p:nvPr/>
            </p:nvSpPr>
            <p:spPr>
              <a:xfrm>
                <a:off x="1567036" y="4365104"/>
                <a:ext cx="295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235755-FB0A-4D63-A93E-7E12848B17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7036" y="4365104"/>
                <a:ext cx="295978" cy="307777"/>
              </a:xfrm>
              <a:prstGeom prst="rect">
                <a:avLst/>
              </a:prstGeom>
              <a:blipFill>
                <a:blip r:embed="rId3"/>
                <a:stretch>
                  <a:fillRect l="-18367" r="-40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A219D-07EC-430F-9D1D-67FE6DCB7FEE}"/>
                  </a:ext>
                </a:extLst>
              </p:cNvPr>
              <p:cNvSpPr txBox="1"/>
              <p:nvPr/>
            </p:nvSpPr>
            <p:spPr>
              <a:xfrm>
                <a:off x="1588351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95A219D-07EC-430F-9D1D-67FE6DCB7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351" y="5353694"/>
                <a:ext cx="239396" cy="307777"/>
              </a:xfrm>
              <a:prstGeom prst="rect">
                <a:avLst/>
              </a:prstGeom>
              <a:blipFill>
                <a:blip r:embed="rId4"/>
                <a:stretch>
                  <a:fillRect l="-23077" r="-1794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B637BE2-3490-4742-BAB5-FFD3FDD484E9}"/>
              </a:ext>
            </a:extLst>
          </p:cNvPr>
          <p:cNvCxnSpPr>
            <a:stCxn id="12" idx="0"/>
            <a:endCxn id="11" idx="4"/>
          </p:cNvCxnSpPr>
          <p:nvPr/>
        </p:nvCxnSpPr>
        <p:spPr bwMode="auto">
          <a:xfrm flipV="1">
            <a:off x="1708049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362722C-0CA3-415E-BEDA-35C82108534E}"/>
              </a:ext>
            </a:extLst>
          </p:cNvPr>
          <p:cNvCxnSpPr>
            <a:stCxn id="11" idx="0"/>
            <a:endCxn id="3" idx="4"/>
          </p:cNvCxnSpPr>
          <p:nvPr/>
        </p:nvCxnSpPr>
        <p:spPr bwMode="auto">
          <a:xfrm flipV="1">
            <a:off x="1711052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65EA5D89-41D1-48B1-AAEA-A6DCC876DDB4}"/>
              </a:ext>
            </a:extLst>
          </p:cNvPr>
          <p:cNvCxnSpPr>
            <a:stCxn id="11" idx="3"/>
            <a:endCxn id="11" idx="1"/>
          </p:cNvCxnSpPr>
          <p:nvPr/>
        </p:nvCxnSpPr>
        <p:spPr bwMode="auto">
          <a:xfrm rot="5400000" flipH="1">
            <a:off x="1227337" y="4561892"/>
            <a:ext cx="458256" cy="12700"/>
          </a:xfrm>
          <a:prstGeom prst="curvedConnector5">
            <a:avLst>
              <a:gd name="adj1" fmla="val -49885"/>
              <a:gd name="adj2" fmla="val 6639583"/>
              <a:gd name="adj3" fmla="val 149885"/>
            </a:avLst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D6A427-2179-45EF-AC8A-D6D1CFF31BEB}"/>
                  </a:ext>
                </a:extLst>
              </p:cNvPr>
              <p:cNvSpPr txBox="1"/>
              <p:nvPr/>
            </p:nvSpPr>
            <p:spPr>
              <a:xfrm>
                <a:off x="2287116" y="4370152"/>
                <a:ext cx="2628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D6A427-2179-45EF-AC8A-D6D1CFF31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16" y="4370152"/>
                <a:ext cx="262892" cy="307777"/>
              </a:xfrm>
              <a:prstGeom prst="rect">
                <a:avLst/>
              </a:prstGeom>
              <a:blipFill>
                <a:blip r:embed="rId5"/>
                <a:stretch>
                  <a:fillRect l="-6977" r="-93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타원 22">
            <a:extLst>
              <a:ext uri="{FF2B5EF4-FFF2-40B4-BE49-F238E27FC236}">
                <a16:creationId xmlns:a16="http://schemas.microsoft.com/office/drawing/2014/main" id="{02F7EC46-B4AE-4B1B-8B82-3F07FE44D401}"/>
              </a:ext>
            </a:extLst>
          </p:cNvPr>
          <p:cNvSpPr/>
          <p:nvPr/>
        </p:nvSpPr>
        <p:spPr bwMode="auto">
          <a:xfrm>
            <a:off x="2794175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57419DB-734A-4CD9-9E1F-5AA9515B2139}"/>
              </a:ext>
            </a:extLst>
          </p:cNvPr>
          <p:cNvSpPr/>
          <p:nvPr/>
        </p:nvSpPr>
        <p:spPr bwMode="auto">
          <a:xfrm>
            <a:off x="2794175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39FA0222-6F22-4633-A5BC-0A581C801926}"/>
              </a:ext>
            </a:extLst>
          </p:cNvPr>
          <p:cNvSpPr/>
          <p:nvPr/>
        </p:nvSpPr>
        <p:spPr bwMode="auto">
          <a:xfrm>
            <a:off x="2791172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3E53EA-3308-4E18-AC3F-1FC9249CF3B4}"/>
                  </a:ext>
                </a:extLst>
              </p:cNvPr>
              <p:cNvSpPr txBox="1"/>
              <p:nvPr/>
            </p:nvSpPr>
            <p:spPr>
              <a:xfrm>
                <a:off x="3010199" y="3429000"/>
                <a:ext cx="32072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13E53EA-3308-4E18-AC3F-1FC9249CF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99" y="3429000"/>
                <a:ext cx="320729" cy="307777"/>
              </a:xfrm>
              <a:prstGeom prst="rect">
                <a:avLst/>
              </a:prstGeom>
              <a:blipFill>
                <a:blip r:embed="rId6"/>
                <a:stretch>
                  <a:fillRect l="-17308" r="-7692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D4088-60AC-405F-8B6A-086C89AAACE6}"/>
                  </a:ext>
                </a:extLst>
              </p:cNvPr>
              <p:cNvSpPr txBox="1"/>
              <p:nvPr/>
            </p:nvSpPr>
            <p:spPr>
              <a:xfrm>
                <a:off x="3010199" y="4365104"/>
                <a:ext cx="32688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BBD4088-60AC-405F-8B6A-086C89AAA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0199" y="4365104"/>
                <a:ext cx="326884" cy="307777"/>
              </a:xfrm>
              <a:prstGeom prst="rect">
                <a:avLst/>
              </a:prstGeom>
              <a:blipFill>
                <a:blip r:embed="rId7"/>
                <a:stretch>
                  <a:fillRect l="-16981" r="-566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C93EEF-AA9C-445D-8785-D3CF36755DEF}"/>
                  </a:ext>
                </a:extLst>
              </p:cNvPr>
              <p:cNvSpPr txBox="1"/>
              <p:nvPr/>
            </p:nvSpPr>
            <p:spPr>
              <a:xfrm>
                <a:off x="3031514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0C93EEF-AA9C-445D-8785-D3CF36755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514" y="5353694"/>
                <a:ext cx="239396" cy="307777"/>
              </a:xfrm>
              <a:prstGeom prst="rect">
                <a:avLst/>
              </a:prstGeom>
              <a:blipFill>
                <a:blip r:embed="rId8"/>
                <a:stretch>
                  <a:fillRect l="-25000" r="-22500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927CFD5-2B79-4B54-B4EE-759DF0C6C861}"/>
              </a:ext>
            </a:extLst>
          </p:cNvPr>
          <p:cNvCxnSpPr>
            <a:stCxn id="26" idx="0"/>
            <a:endCxn id="25" idx="4"/>
          </p:cNvCxnSpPr>
          <p:nvPr/>
        </p:nvCxnSpPr>
        <p:spPr bwMode="auto">
          <a:xfrm flipV="1">
            <a:off x="3151212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98E8979-60D7-46B4-9057-AAAC26EC7BD4}"/>
              </a:ext>
            </a:extLst>
          </p:cNvPr>
          <p:cNvCxnSpPr>
            <a:stCxn id="25" idx="0"/>
            <a:endCxn id="23" idx="4"/>
          </p:cNvCxnSpPr>
          <p:nvPr/>
        </p:nvCxnSpPr>
        <p:spPr bwMode="auto">
          <a:xfrm flipV="1">
            <a:off x="3154215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타원 33">
            <a:extLst>
              <a:ext uri="{FF2B5EF4-FFF2-40B4-BE49-F238E27FC236}">
                <a16:creationId xmlns:a16="http://schemas.microsoft.com/office/drawing/2014/main" id="{D6ABAFDC-C384-4772-8A37-D5A1FEF396CF}"/>
              </a:ext>
            </a:extLst>
          </p:cNvPr>
          <p:cNvSpPr/>
          <p:nvPr/>
        </p:nvSpPr>
        <p:spPr bwMode="auto">
          <a:xfrm>
            <a:off x="4090319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F98EADE8-4F11-42D1-B0A4-B86152565E66}"/>
              </a:ext>
            </a:extLst>
          </p:cNvPr>
          <p:cNvSpPr/>
          <p:nvPr/>
        </p:nvSpPr>
        <p:spPr bwMode="auto">
          <a:xfrm>
            <a:off x="4090319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8FBFE347-4D78-49BC-91F2-7D28BE92E955}"/>
              </a:ext>
            </a:extLst>
          </p:cNvPr>
          <p:cNvSpPr/>
          <p:nvPr/>
        </p:nvSpPr>
        <p:spPr bwMode="auto">
          <a:xfrm>
            <a:off x="4087316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73EBDA-5A6E-46EA-AE9D-BA8623BEBA2B}"/>
                  </a:ext>
                </a:extLst>
              </p:cNvPr>
              <p:cNvSpPr txBox="1"/>
              <p:nvPr/>
            </p:nvSpPr>
            <p:spPr>
              <a:xfrm>
                <a:off x="4306343" y="3429000"/>
                <a:ext cx="32669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273EBDA-5A6E-46EA-AE9D-BA8623BEB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3" y="3429000"/>
                <a:ext cx="326691" cy="307777"/>
              </a:xfrm>
              <a:prstGeom prst="rect">
                <a:avLst/>
              </a:prstGeom>
              <a:blipFill>
                <a:blip r:embed="rId9"/>
                <a:stretch>
                  <a:fillRect l="-16667" r="-7407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153197-7D1A-4ADB-9043-937D44CD288D}"/>
                  </a:ext>
                </a:extLst>
              </p:cNvPr>
              <p:cNvSpPr txBox="1"/>
              <p:nvPr/>
            </p:nvSpPr>
            <p:spPr>
              <a:xfrm>
                <a:off x="4306343" y="4365104"/>
                <a:ext cx="33284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1153197-7D1A-4ADB-9043-937D44CD2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3" y="4365104"/>
                <a:ext cx="332847" cy="307777"/>
              </a:xfrm>
              <a:prstGeom prst="rect">
                <a:avLst/>
              </a:prstGeom>
              <a:blipFill>
                <a:blip r:embed="rId10"/>
                <a:stretch>
                  <a:fillRect l="-16364" r="-5455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1BB04-93BF-4AAA-9E22-31D8D1FD1F39}"/>
                  </a:ext>
                </a:extLst>
              </p:cNvPr>
              <p:cNvSpPr txBox="1"/>
              <p:nvPr/>
            </p:nvSpPr>
            <p:spPr>
              <a:xfrm>
                <a:off x="4327658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B1BB04-93BF-4AAA-9E22-31D8D1FD1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58" y="5353694"/>
                <a:ext cx="239396" cy="307777"/>
              </a:xfrm>
              <a:prstGeom prst="rect">
                <a:avLst/>
              </a:prstGeom>
              <a:blipFill>
                <a:blip r:embed="rId11"/>
                <a:stretch>
                  <a:fillRect l="-28205" r="-28205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D6D92093-4941-4F1E-9C94-84FCC24D902F}"/>
              </a:ext>
            </a:extLst>
          </p:cNvPr>
          <p:cNvCxnSpPr>
            <a:stCxn id="36" idx="0"/>
            <a:endCxn id="35" idx="4"/>
          </p:cNvCxnSpPr>
          <p:nvPr/>
        </p:nvCxnSpPr>
        <p:spPr bwMode="auto">
          <a:xfrm flipV="1">
            <a:off x="4447356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9B3B60B-1A31-46D2-BCBE-DF32C746CD6B}"/>
              </a:ext>
            </a:extLst>
          </p:cNvPr>
          <p:cNvCxnSpPr>
            <a:stCxn id="35" idx="0"/>
            <a:endCxn id="34" idx="4"/>
          </p:cNvCxnSpPr>
          <p:nvPr/>
        </p:nvCxnSpPr>
        <p:spPr bwMode="auto">
          <a:xfrm flipV="1">
            <a:off x="4450359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BFC5279C-5805-4C54-9263-0CDA9E8D6316}"/>
              </a:ext>
            </a:extLst>
          </p:cNvPr>
          <p:cNvSpPr/>
          <p:nvPr/>
        </p:nvSpPr>
        <p:spPr bwMode="auto">
          <a:xfrm>
            <a:off x="5602487" y="3284984"/>
            <a:ext cx="720080" cy="648072"/>
          </a:xfrm>
          <a:prstGeom prst="ellipse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655E8E0-B83B-4D26-BB68-895249538F5F}"/>
              </a:ext>
            </a:extLst>
          </p:cNvPr>
          <p:cNvSpPr/>
          <p:nvPr/>
        </p:nvSpPr>
        <p:spPr bwMode="auto">
          <a:xfrm>
            <a:off x="5602487" y="4237856"/>
            <a:ext cx="720080" cy="648072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5EDA8C7-F022-4903-AD4B-2DDD05F8E035}"/>
              </a:ext>
            </a:extLst>
          </p:cNvPr>
          <p:cNvSpPr/>
          <p:nvPr/>
        </p:nvSpPr>
        <p:spPr bwMode="auto">
          <a:xfrm>
            <a:off x="5599484" y="5190728"/>
            <a:ext cx="720080" cy="648072"/>
          </a:xfrm>
          <a:prstGeom prst="ellipse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F4B09F-C736-45E1-B10E-1755119FA6B5}"/>
                  </a:ext>
                </a:extLst>
              </p:cNvPr>
              <p:cNvSpPr txBox="1"/>
              <p:nvPr/>
            </p:nvSpPr>
            <p:spPr>
              <a:xfrm>
                <a:off x="5818511" y="3429000"/>
                <a:ext cx="289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84F4B09F-C736-45E1-B10E-1755119FA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11" y="3429000"/>
                <a:ext cx="289823" cy="307777"/>
              </a:xfrm>
              <a:prstGeom prst="rect">
                <a:avLst/>
              </a:prstGeom>
              <a:blipFill>
                <a:blip r:embed="rId12"/>
                <a:stretch>
                  <a:fillRect l="-18750" r="-6250" b="-28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858536-1EC1-4B66-AB92-0E4F883EABB9}"/>
                  </a:ext>
                </a:extLst>
              </p:cNvPr>
              <p:cNvSpPr txBox="1"/>
              <p:nvPr/>
            </p:nvSpPr>
            <p:spPr>
              <a:xfrm>
                <a:off x="5818511" y="4365104"/>
                <a:ext cx="29597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D858536-1EC1-4B66-AB92-0E4F883EA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511" y="4365104"/>
                <a:ext cx="295978" cy="307777"/>
              </a:xfrm>
              <a:prstGeom prst="rect">
                <a:avLst/>
              </a:prstGeom>
              <a:blipFill>
                <a:blip r:embed="rId13"/>
                <a:stretch>
                  <a:fillRect l="-18367" r="-4082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BCFE20-3F38-4194-85AE-C865C303D79D}"/>
                  </a:ext>
                </a:extLst>
              </p:cNvPr>
              <p:cNvSpPr txBox="1"/>
              <p:nvPr/>
            </p:nvSpPr>
            <p:spPr>
              <a:xfrm>
                <a:off x="5839826" y="5353694"/>
                <a:ext cx="23939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84BCFE20-3F38-4194-85AE-C865C303D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826" y="5353694"/>
                <a:ext cx="239396" cy="307777"/>
              </a:xfrm>
              <a:prstGeom prst="rect">
                <a:avLst/>
              </a:prstGeom>
              <a:blipFill>
                <a:blip r:embed="rId14"/>
                <a:stretch>
                  <a:fillRect l="-23077" r="-17949" b="-196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3745D03-F698-436D-B0CF-82A6829C7F03}"/>
              </a:ext>
            </a:extLst>
          </p:cNvPr>
          <p:cNvCxnSpPr>
            <a:stCxn id="44" idx="0"/>
            <a:endCxn id="43" idx="4"/>
          </p:cNvCxnSpPr>
          <p:nvPr/>
        </p:nvCxnSpPr>
        <p:spPr bwMode="auto">
          <a:xfrm flipV="1">
            <a:off x="5959524" y="4885928"/>
            <a:ext cx="3003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EBED8CF-C90D-4087-AB9D-D3B29B32BBA2}"/>
              </a:ext>
            </a:extLst>
          </p:cNvPr>
          <p:cNvCxnSpPr>
            <a:stCxn id="43" idx="0"/>
            <a:endCxn id="42" idx="4"/>
          </p:cNvCxnSpPr>
          <p:nvPr/>
        </p:nvCxnSpPr>
        <p:spPr bwMode="auto">
          <a:xfrm flipV="1">
            <a:off x="5962527" y="3933056"/>
            <a:ext cx="0" cy="30480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010BAF9F-59B8-4D0C-82B3-9DA5D9B077F9}"/>
              </a:ext>
            </a:extLst>
          </p:cNvPr>
          <p:cNvCxnSpPr>
            <a:stCxn id="25" idx="6"/>
            <a:endCxn id="35" idx="2"/>
          </p:cNvCxnSpPr>
          <p:nvPr/>
        </p:nvCxnSpPr>
        <p:spPr bwMode="auto">
          <a:xfrm>
            <a:off x="3514255" y="4561892"/>
            <a:ext cx="576064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6A10E9B-0A06-471D-968F-3C5671CA5BB8}"/>
              </a:ext>
            </a:extLst>
          </p:cNvPr>
          <p:cNvCxnSpPr>
            <a:stCxn id="35" idx="6"/>
            <a:endCxn id="43" idx="2"/>
          </p:cNvCxnSpPr>
          <p:nvPr/>
        </p:nvCxnSpPr>
        <p:spPr bwMode="auto">
          <a:xfrm>
            <a:off x="4810399" y="4561892"/>
            <a:ext cx="792088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6D19574-487A-4BCC-904B-FE8DBC8D223F}"/>
              </a:ext>
            </a:extLst>
          </p:cNvPr>
          <p:cNvSpPr txBox="1"/>
          <p:nvPr/>
        </p:nvSpPr>
        <p:spPr>
          <a:xfrm>
            <a:off x="6904783" y="3780328"/>
            <a:ext cx="2573980" cy="116955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 b="0" i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defRPr>
            </a:lvl1pPr>
          </a:lstStyle>
          <a:p>
            <a:r>
              <a:rPr lang="ko-KR" altLang="en-US" dirty="0"/>
              <a:t>첫번째 입력이 들어오면 </a:t>
            </a:r>
            <a:r>
              <a:rPr lang="ko-KR" altLang="en-US"/>
              <a:t>첫번째 기억</a:t>
            </a:r>
            <a:r>
              <a:rPr lang="en-US" altLang="ko-KR" dirty="0"/>
              <a:t>(h1)</a:t>
            </a:r>
            <a:r>
              <a:rPr lang="ko-KR" altLang="en-US" dirty="0"/>
              <a:t>이 만들어 </a:t>
            </a:r>
            <a:r>
              <a:rPr lang="ko-KR" altLang="en-US"/>
              <a:t>지고 기존기억</a:t>
            </a:r>
            <a:r>
              <a:rPr lang="en-US" altLang="ko-KR" dirty="0"/>
              <a:t>(h1</a:t>
            </a:r>
            <a:r>
              <a:rPr lang="en-US" altLang="ko-KR"/>
              <a:t>)</a:t>
            </a:r>
            <a:r>
              <a:rPr lang="ko-KR" altLang="en-US"/>
              <a:t>과</a:t>
            </a:r>
            <a:r>
              <a:rPr lang="en-US" altLang="ko-KR" dirty="0"/>
              <a:t> </a:t>
            </a:r>
            <a:r>
              <a:rPr lang="ko-KR" altLang="en-US"/>
              <a:t>새로운 입력</a:t>
            </a:r>
            <a:r>
              <a:rPr lang="en-US" altLang="ko-KR" dirty="0"/>
              <a:t>(x2</a:t>
            </a:r>
            <a:r>
              <a:rPr lang="en-US" altLang="ko-KR"/>
              <a:t>)</a:t>
            </a:r>
            <a:r>
              <a:rPr lang="ko-KR" altLang="en-US"/>
              <a:t>을</a:t>
            </a:r>
            <a:r>
              <a:rPr lang="en-US" altLang="ko-KR" dirty="0"/>
              <a:t> </a:t>
            </a:r>
            <a:r>
              <a:rPr lang="ko-KR" altLang="en-US" dirty="0"/>
              <a:t>참고하여 </a:t>
            </a:r>
            <a:r>
              <a:rPr lang="ko-KR" altLang="en-US" err="1"/>
              <a:t>새기억</a:t>
            </a:r>
            <a:r>
              <a:rPr lang="ko-KR" altLang="en-US"/>
              <a:t> </a:t>
            </a:r>
            <a:r>
              <a:rPr lang="en-US" altLang="ko-KR" dirty="0"/>
              <a:t>(h2</a:t>
            </a:r>
            <a:r>
              <a:rPr lang="en-US" altLang="ko-KR"/>
              <a:t>)</a:t>
            </a:r>
            <a:r>
              <a:rPr lang="ko-KR" altLang="en-US"/>
              <a:t>를</a:t>
            </a:r>
            <a:r>
              <a:rPr lang="en-US" altLang="ko-KR" dirty="0"/>
              <a:t> </a:t>
            </a:r>
            <a:r>
              <a:rPr lang="ko-KR" altLang="en-US" dirty="0"/>
              <a:t>만든다</a:t>
            </a:r>
          </a:p>
        </p:txBody>
      </p:sp>
    </p:spTree>
    <p:extLst>
      <p:ext uri="{BB962C8B-B14F-4D97-AF65-F5344CB8AC3E}">
        <p14:creationId xmlns:p14="http://schemas.microsoft.com/office/powerpoint/2010/main" val="197030449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순환 신경망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179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입력과 출력에 따른 순환 신경망 유형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BD12C81F-D881-4743-89A4-E27F063ABF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To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One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</a:t>
            </a:r>
            <a:r>
              <a:rPr lang="ko-KR" altLang="en-US" sz="1400" dirty="0">
                <a:ea typeface="굴림" panose="020B0600000101010101" pitchFamily="50" charset="-127"/>
              </a:rPr>
              <a:t> 입력이 하나이고 출력이 하나인 구조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One To Many : </a:t>
            </a:r>
            <a:r>
              <a:rPr lang="ko-KR" altLang="en-US" sz="1400" dirty="0">
                <a:ea typeface="굴림" panose="020B0600000101010101" pitchFamily="50" charset="-127"/>
              </a:rPr>
              <a:t>입력이 하나이고 출력이 다수인 구조 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Many To One : </a:t>
            </a:r>
            <a:r>
              <a:rPr lang="ko-KR" altLang="en-US" sz="1400" dirty="0">
                <a:ea typeface="굴림" panose="020B0600000101010101" pitchFamily="50" charset="-127"/>
              </a:rPr>
              <a:t>입력이 다수이고 출력이 하나인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Many To Many : </a:t>
            </a:r>
            <a:r>
              <a:rPr lang="ko-KR" altLang="en-US" sz="1400" dirty="0">
                <a:ea typeface="굴림" panose="020B0600000101010101" pitchFamily="50" charset="-127"/>
              </a:rPr>
              <a:t>입력과 출력이 다수인 구조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Synchronized Many To Many : </a:t>
            </a:r>
            <a:r>
              <a:rPr lang="ko-KR" altLang="en-US" sz="1400" dirty="0">
                <a:ea typeface="굴림" panose="020B0600000101010101" pitchFamily="50" charset="-127"/>
              </a:rPr>
              <a:t>입력과 출력이 다수인 구조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200A6C2-71C7-4287-9FC1-B0BA561337D0}"/>
              </a:ext>
            </a:extLst>
          </p:cNvPr>
          <p:cNvSpPr txBox="1"/>
          <p:nvPr/>
        </p:nvSpPr>
        <p:spPr>
          <a:xfrm>
            <a:off x="774948" y="3861048"/>
            <a:ext cx="8800852" cy="138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유형별 사용 예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일대일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순환이 없게 때문에 </a:t>
            </a:r>
            <a:r>
              <a:rPr lang="en-US" altLang="ko-KR" sz="1400" dirty="0"/>
              <a:t>RNN </a:t>
            </a:r>
            <a:r>
              <a:rPr lang="ko-KR" altLang="en-US" sz="1400" dirty="0"/>
              <a:t>이라</a:t>
            </a:r>
            <a:r>
              <a:rPr lang="en-US" altLang="ko-KR" sz="1400" dirty="0"/>
              <a:t> </a:t>
            </a:r>
            <a:r>
              <a:rPr lang="ko-KR" altLang="en-US" sz="1400" dirty="0"/>
              <a:t>말하기 어려우며 순방향 네트워크 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일대다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이미지를 입력해 이미지에 대한 설명을 문장으로 출력하는 이미지 캡션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다대일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문장을 입력해 긍정</a:t>
            </a:r>
            <a:r>
              <a:rPr lang="en-US" altLang="ko-KR" sz="1400" dirty="0"/>
              <a:t>/</a:t>
            </a:r>
            <a:r>
              <a:rPr lang="ko-KR" altLang="en-US" sz="1400" dirty="0"/>
              <a:t>부정을 출력하는 감성 분석기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다대다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언어를 번역하는 자동 번역기</a:t>
            </a:r>
            <a:endParaRPr lang="en-US" altLang="ko-KR" sz="1400" dirty="0"/>
          </a:p>
          <a:p>
            <a:r>
              <a:rPr lang="ko-KR" altLang="en-US" sz="1400" b="1" dirty="0">
                <a:solidFill>
                  <a:srgbClr val="FF0000"/>
                </a:solidFill>
              </a:rPr>
              <a:t>동기화된 다대다 </a:t>
            </a:r>
            <a:r>
              <a:rPr lang="en-US" altLang="ko-KR" sz="1400" dirty="0"/>
              <a:t>– </a:t>
            </a:r>
            <a:r>
              <a:rPr lang="ko-KR" altLang="en-US" sz="1400" dirty="0"/>
              <a:t>문장에서 다음에 나올 단어를 예측하는 언어모델</a:t>
            </a:r>
            <a:r>
              <a:rPr lang="en-US" altLang="ko-KR" sz="1400" dirty="0"/>
              <a:t>, </a:t>
            </a:r>
            <a:r>
              <a:rPr lang="ko-KR" altLang="en-US" sz="1400" dirty="0"/>
              <a:t>프레임 수준의 비디오 분류</a:t>
            </a:r>
          </a:p>
        </p:txBody>
      </p:sp>
    </p:spTree>
    <p:extLst>
      <p:ext uri="{BB962C8B-B14F-4D97-AF65-F5344CB8AC3E}">
        <p14:creationId xmlns:p14="http://schemas.microsoft.com/office/powerpoint/2010/main" val="1779654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난수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ko-KR" sz="120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1110615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np.random.randn</a:t>
            </a:r>
            <a:r>
              <a:rPr lang="en-US" altLang="ko-KR" kern="0" dirty="0"/>
              <a:t>, </a:t>
            </a:r>
            <a:r>
              <a:rPr lang="en-US" altLang="ko-KR" kern="0" dirty="0" err="1"/>
              <a:t>standard_normal</a:t>
            </a:r>
            <a:r>
              <a:rPr lang="en-US" altLang="ko-KR" kern="0" dirty="0"/>
              <a:t>, normal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576" y="1687448"/>
                <a:ext cx="8991600" cy="25391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random.randn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() 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함수는 표준정규분포 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(Standard normal distribution)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로부터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샘플링된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난수를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반환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np.random.randn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(2, 3)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random.standard_normal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() 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함수는 표준정규분포로부터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샘플링된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난수를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반환</a:t>
                </a:r>
                <a:endParaRPr lang="en-US" altLang="ko-KR" sz="14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standard_normal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()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 함수는 </a:t>
                </a: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randn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()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 함수와 비슷하지만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,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튜플을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인자로 받는다는 점에서 차이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np.random.standard_normal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((2, 3))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random.normal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() 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함수는 정규 분포 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(Normal distribution)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로부터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샘플링된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난수를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반환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정규 분포 </a:t>
                </a:r>
                <a14:m>
                  <m:oMath xmlns:m="http://schemas.openxmlformats.org/officeDocument/2006/math">
                    <m:r>
                      <a:rPr lang="ko-KR" altLang="en-US" sz="140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ko-KR" altLang="en-US" sz="1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ko-KR" altLang="en-US" sz="1400" i="0" smtClean="0">
                            <a:latin typeface="Cambria Math" panose="02040503050406030204" pitchFamily="18" charset="0"/>
                          </a:rPr>
                          <m:t>3.0,</m:t>
                        </m:r>
                        <m:sSup>
                          <m:sSupPr>
                            <m:ctrlPr>
                              <a:rPr lang="ko-KR" alt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ko-KR" altLang="en-US" sz="14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ko-KR" altLang="en-US" sz="140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로부터 얻은 </a:t>
                </a: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(2, 3) 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형태의 임의의 숫자 </a:t>
                </a:r>
                <a:r>
                  <a:rPr lang="ko-KR" altLang="en-US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어레이</a:t>
                </a:r>
                <a:r>
                  <a:rPr lang="ko-KR" altLang="en-US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 출력 예제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np.random.normal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(3.0, 2.0, (2, 3))</a:t>
                </a:r>
                <a:endParaRPr lang="en-US" altLang="ko-KR" sz="14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576" y="1687448"/>
                <a:ext cx="8991600" cy="2539157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2940" y="4489956"/>
                <a:ext cx="8136904" cy="523220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ko-KR" sz="1400" dirty="0" err="1"/>
                  <a:t>randn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함수로 부터 평균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이</m:t>
                    </m:r>
                  </m:oMath>
                </a14:m>
                <a:r>
                  <a:rPr lang="ko-KR" altLang="en-US" sz="1400" dirty="0"/>
                  <a:t>고 표준편차가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ko-KR" sz="1400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/>
                  <a:t>를 갖는 정규분포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ko-KR" sz="1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 dirty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altLang="ko-KR" sz="1400" i="0" dirty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ko-KR" sz="14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400" i="1" dirty="0">
                        <a:latin typeface="Cambria Math" panose="02040503050406030204" pitchFamily="18" charset="0"/>
                      </a:rPr>
                      <m:t>의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 err="1"/>
                  <a:t>난수를</a:t>
                </a:r>
                <a:r>
                  <a:rPr lang="ko-KR" altLang="en-US" sz="1400" dirty="0"/>
                  <a:t> 생성하기 위해 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ko-KR" sz="1400" dirty="0"/>
                  <a:t>*</a:t>
                </a:r>
                <a:r>
                  <a:rPr lang="en-US" altLang="ko-KR" sz="1400" dirty="0" err="1"/>
                  <a:t>np.random.randn</a:t>
                </a:r>
                <a:r>
                  <a:rPr lang="en-US" altLang="ko-KR" sz="1400" dirty="0"/>
                  <a:t>(…)+ </a:t>
                </a:r>
                <a14:m>
                  <m:oMath xmlns:m="http://schemas.openxmlformats.org/officeDocument/2006/math"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와</a:t>
                </a:r>
                <a:r>
                  <a:rPr lang="en-US" altLang="ko-KR" sz="1400" dirty="0"/>
                  <a:t> </a:t>
                </a:r>
                <a:r>
                  <a:rPr lang="ko-KR" altLang="en-US" sz="1400" dirty="0"/>
                  <a:t>같은 형태로 사용가능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1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940" y="4489956"/>
                <a:ext cx="8136904" cy="523220"/>
              </a:xfrm>
              <a:prstGeom prst="rect">
                <a:avLst/>
              </a:prstGeom>
              <a:blipFill>
                <a:blip r:embed="rId3"/>
                <a:stretch>
                  <a:fillRect l="-150" t="-2299" b="-11494"/>
                </a:stretch>
              </a:blipFill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3402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순환 신경망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입력과 출력에 따른 순환 신경망 유형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F7C584A-687B-49E2-A569-DA3611800A72}"/>
              </a:ext>
            </a:extLst>
          </p:cNvPr>
          <p:cNvSpPr/>
          <p:nvPr/>
        </p:nvSpPr>
        <p:spPr bwMode="auto">
          <a:xfrm>
            <a:off x="109898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CBCF9A-9DED-4B0E-83D2-BD135FF5188F}"/>
              </a:ext>
            </a:extLst>
          </p:cNvPr>
          <p:cNvSpPr/>
          <p:nvPr/>
        </p:nvSpPr>
        <p:spPr bwMode="auto">
          <a:xfrm>
            <a:off x="1098983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0AC5550-F220-44AB-BC9E-0E192E7D96A9}"/>
              </a:ext>
            </a:extLst>
          </p:cNvPr>
          <p:cNvSpPr/>
          <p:nvPr/>
        </p:nvSpPr>
        <p:spPr bwMode="auto">
          <a:xfrm>
            <a:off x="1098983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376960A-93F1-4CEF-8E1E-0B81DBF9E153}"/>
              </a:ext>
            </a:extLst>
          </p:cNvPr>
          <p:cNvCxnSpPr>
            <a:stCxn id="11" idx="0"/>
            <a:endCxn id="10" idx="2"/>
          </p:cNvCxnSpPr>
          <p:nvPr/>
        </p:nvCxnSpPr>
        <p:spPr bwMode="auto">
          <a:xfrm flipV="1">
            <a:off x="1206995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9070D68-338A-4ED6-AFB0-DA7125960C75}"/>
              </a:ext>
            </a:extLst>
          </p:cNvPr>
          <p:cNvCxnSpPr>
            <a:stCxn id="10" idx="0"/>
            <a:endCxn id="2" idx="2"/>
          </p:cNvCxnSpPr>
          <p:nvPr/>
        </p:nvCxnSpPr>
        <p:spPr bwMode="auto">
          <a:xfrm flipV="1">
            <a:off x="120699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4E2650-930C-4E10-A855-55F26F9C5F1E}"/>
              </a:ext>
            </a:extLst>
          </p:cNvPr>
          <p:cNvSpPr/>
          <p:nvPr/>
        </p:nvSpPr>
        <p:spPr bwMode="auto">
          <a:xfrm>
            <a:off x="203508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296A1D7-15E3-45D4-AF09-39E3E709EC90}"/>
              </a:ext>
            </a:extLst>
          </p:cNvPr>
          <p:cNvSpPr/>
          <p:nvPr/>
        </p:nvSpPr>
        <p:spPr bwMode="auto">
          <a:xfrm>
            <a:off x="203508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1AF488E-74A0-45AB-A608-6C1FCDBBD638}"/>
              </a:ext>
            </a:extLst>
          </p:cNvPr>
          <p:cNvSpPr/>
          <p:nvPr/>
        </p:nvSpPr>
        <p:spPr bwMode="auto">
          <a:xfrm>
            <a:off x="203508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19DD10C-F1F1-4DE3-B570-9F231C374021}"/>
              </a:ext>
            </a:extLst>
          </p:cNvPr>
          <p:cNvCxnSpPr>
            <a:stCxn id="18" idx="0"/>
            <a:endCxn id="17" idx="2"/>
          </p:cNvCxnSpPr>
          <p:nvPr/>
        </p:nvCxnSpPr>
        <p:spPr bwMode="auto">
          <a:xfrm flipV="1">
            <a:off x="214309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00601D0-9A9A-402A-8A23-B6F2C2721CD7}"/>
              </a:ext>
            </a:extLst>
          </p:cNvPr>
          <p:cNvCxnSpPr>
            <a:stCxn id="17" idx="0"/>
            <a:endCxn id="16" idx="2"/>
          </p:cNvCxnSpPr>
          <p:nvPr/>
        </p:nvCxnSpPr>
        <p:spPr bwMode="auto">
          <a:xfrm flipV="1">
            <a:off x="214309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731A19-A9A0-4D0D-8881-ACC190A85199}"/>
              </a:ext>
            </a:extLst>
          </p:cNvPr>
          <p:cNvSpPr/>
          <p:nvPr/>
        </p:nvSpPr>
        <p:spPr bwMode="auto">
          <a:xfrm>
            <a:off x="239512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3347204-804B-4003-9821-C7A21ABEDE44}"/>
              </a:ext>
            </a:extLst>
          </p:cNvPr>
          <p:cNvSpPr/>
          <p:nvPr/>
        </p:nvSpPr>
        <p:spPr bwMode="auto">
          <a:xfrm>
            <a:off x="239512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50DBDF6-0EFF-4176-A663-7C9501C62BAB}"/>
              </a:ext>
            </a:extLst>
          </p:cNvPr>
          <p:cNvCxnSpPr>
            <a:stCxn id="22" idx="0"/>
            <a:endCxn id="21" idx="2"/>
          </p:cNvCxnSpPr>
          <p:nvPr/>
        </p:nvCxnSpPr>
        <p:spPr bwMode="auto">
          <a:xfrm flipV="1">
            <a:off x="250313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B726797-6D08-4292-82F4-8787836895C3}"/>
              </a:ext>
            </a:extLst>
          </p:cNvPr>
          <p:cNvSpPr/>
          <p:nvPr/>
        </p:nvSpPr>
        <p:spPr bwMode="auto">
          <a:xfrm>
            <a:off x="275516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4866424-C6AD-42D3-8AAB-D3DD022C2695}"/>
              </a:ext>
            </a:extLst>
          </p:cNvPr>
          <p:cNvSpPr/>
          <p:nvPr/>
        </p:nvSpPr>
        <p:spPr bwMode="auto">
          <a:xfrm>
            <a:off x="2755167" y="3269432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842A0DA-7434-4221-B975-B7E36DD0594E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 bwMode="auto">
          <a:xfrm flipV="1">
            <a:off x="286317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6E4E867-B9CB-4D95-89D7-1336C997C91A}"/>
              </a:ext>
            </a:extLst>
          </p:cNvPr>
          <p:cNvCxnSpPr>
            <a:stCxn id="17" idx="3"/>
            <a:endCxn id="22" idx="1"/>
          </p:cNvCxnSpPr>
          <p:nvPr/>
        </p:nvCxnSpPr>
        <p:spPr bwMode="auto">
          <a:xfrm>
            <a:off x="2251111" y="3781264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D661591-1C91-4B35-A268-56D6307C9B88}"/>
              </a:ext>
            </a:extLst>
          </p:cNvPr>
          <p:cNvCxnSpPr>
            <a:stCxn id="22" idx="3"/>
            <a:endCxn id="25" idx="1"/>
          </p:cNvCxnSpPr>
          <p:nvPr/>
        </p:nvCxnSpPr>
        <p:spPr bwMode="auto">
          <a:xfrm>
            <a:off x="2611151" y="3781264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1D05C7C-EDE2-40C7-86DD-2209082A5635}"/>
              </a:ext>
            </a:extLst>
          </p:cNvPr>
          <p:cNvSpPr/>
          <p:nvPr/>
        </p:nvSpPr>
        <p:spPr bwMode="auto">
          <a:xfrm>
            <a:off x="369127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68F00086-BFA8-4AC2-8519-83E8D7261285}"/>
              </a:ext>
            </a:extLst>
          </p:cNvPr>
          <p:cNvSpPr/>
          <p:nvPr/>
        </p:nvSpPr>
        <p:spPr bwMode="auto">
          <a:xfrm>
            <a:off x="3691271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9C61C74-2DFA-4837-AEB4-37F9F08BED26}"/>
              </a:ext>
            </a:extLst>
          </p:cNvPr>
          <p:cNvCxnSpPr>
            <a:stCxn id="32" idx="0"/>
            <a:endCxn id="31" idx="2"/>
          </p:cNvCxnSpPr>
          <p:nvPr/>
        </p:nvCxnSpPr>
        <p:spPr bwMode="auto">
          <a:xfrm flipV="1">
            <a:off x="3799283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3C195C1-AD7A-45D4-A3FB-AE51B5A0C65A}"/>
              </a:ext>
            </a:extLst>
          </p:cNvPr>
          <p:cNvSpPr/>
          <p:nvPr/>
        </p:nvSpPr>
        <p:spPr bwMode="auto">
          <a:xfrm>
            <a:off x="405131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2DC628D-72EE-40EB-BAA6-5DA91A04E194}"/>
              </a:ext>
            </a:extLst>
          </p:cNvPr>
          <p:cNvSpPr/>
          <p:nvPr/>
        </p:nvSpPr>
        <p:spPr bwMode="auto">
          <a:xfrm>
            <a:off x="4411351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C49F3EC-5AEA-4DA0-9CC3-E67174C6543F}"/>
              </a:ext>
            </a:extLst>
          </p:cNvPr>
          <p:cNvCxnSpPr>
            <a:stCxn id="31" idx="3"/>
            <a:endCxn id="34" idx="1"/>
          </p:cNvCxnSpPr>
          <p:nvPr/>
        </p:nvCxnSpPr>
        <p:spPr bwMode="auto">
          <a:xfrm>
            <a:off x="3907295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0B1974F4-F3F1-41F0-8235-89D854B90CAD}"/>
              </a:ext>
            </a:extLst>
          </p:cNvPr>
          <p:cNvCxnSpPr>
            <a:stCxn id="34" idx="3"/>
            <a:endCxn id="35" idx="1"/>
          </p:cNvCxnSpPr>
          <p:nvPr/>
        </p:nvCxnSpPr>
        <p:spPr bwMode="auto">
          <a:xfrm>
            <a:off x="4267335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2F1A1F8-6123-40E7-AED1-C10E1259E0EB}"/>
              </a:ext>
            </a:extLst>
          </p:cNvPr>
          <p:cNvSpPr/>
          <p:nvPr/>
        </p:nvSpPr>
        <p:spPr bwMode="auto">
          <a:xfrm>
            <a:off x="4411351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6BAEB877-90E6-4317-9093-ADCBC546A460}"/>
              </a:ext>
            </a:extLst>
          </p:cNvPr>
          <p:cNvCxnSpPr>
            <a:endCxn id="38" idx="2"/>
          </p:cNvCxnSpPr>
          <p:nvPr/>
        </p:nvCxnSpPr>
        <p:spPr bwMode="auto">
          <a:xfrm flipV="1">
            <a:off x="4519363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C634337F-EA8B-48DA-8183-92B225844BF5}"/>
              </a:ext>
            </a:extLst>
          </p:cNvPr>
          <p:cNvSpPr/>
          <p:nvPr/>
        </p:nvSpPr>
        <p:spPr bwMode="auto">
          <a:xfrm>
            <a:off x="541946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14D1DD4-2FFA-47F3-98F9-56154F46D129}"/>
              </a:ext>
            </a:extLst>
          </p:cNvPr>
          <p:cNvSpPr/>
          <p:nvPr/>
        </p:nvSpPr>
        <p:spPr bwMode="auto">
          <a:xfrm>
            <a:off x="5419463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3F8E2DAF-4F8A-4201-A7B9-BA7FC1539BA0}"/>
              </a:ext>
            </a:extLst>
          </p:cNvPr>
          <p:cNvCxnSpPr>
            <a:stCxn id="41" idx="0"/>
            <a:endCxn id="40" idx="2"/>
          </p:cNvCxnSpPr>
          <p:nvPr/>
        </p:nvCxnSpPr>
        <p:spPr bwMode="auto">
          <a:xfrm flipV="1">
            <a:off x="5527475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276145D-ACA4-4B59-BA88-9C71FE673615}"/>
              </a:ext>
            </a:extLst>
          </p:cNvPr>
          <p:cNvSpPr/>
          <p:nvPr/>
        </p:nvSpPr>
        <p:spPr bwMode="auto">
          <a:xfrm>
            <a:off x="577950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137984B-4555-495D-9FEF-09A5BA62CAE7}"/>
              </a:ext>
            </a:extLst>
          </p:cNvPr>
          <p:cNvSpPr/>
          <p:nvPr/>
        </p:nvSpPr>
        <p:spPr bwMode="auto">
          <a:xfrm>
            <a:off x="613954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DC6A321-EBAF-4EC6-A87A-9F2CE4CAFD39}"/>
              </a:ext>
            </a:extLst>
          </p:cNvPr>
          <p:cNvCxnSpPr>
            <a:stCxn id="40" idx="3"/>
            <a:endCxn id="43" idx="1"/>
          </p:cNvCxnSpPr>
          <p:nvPr/>
        </p:nvCxnSpPr>
        <p:spPr bwMode="auto">
          <a:xfrm>
            <a:off x="563548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52273779-1A21-4098-940E-96298018A9C1}"/>
              </a:ext>
            </a:extLst>
          </p:cNvPr>
          <p:cNvCxnSpPr>
            <a:stCxn id="43" idx="3"/>
            <a:endCxn id="44" idx="1"/>
          </p:cNvCxnSpPr>
          <p:nvPr/>
        </p:nvCxnSpPr>
        <p:spPr bwMode="auto">
          <a:xfrm>
            <a:off x="599552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273167C-BB2E-4D45-8926-8E278B95CE26}"/>
              </a:ext>
            </a:extLst>
          </p:cNvPr>
          <p:cNvSpPr/>
          <p:nvPr/>
        </p:nvSpPr>
        <p:spPr bwMode="auto">
          <a:xfrm>
            <a:off x="613954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7B5E478-154E-47F8-B77A-7B6D2793CA31}"/>
              </a:ext>
            </a:extLst>
          </p:cNvPr>
          <p:cNvCxnSpPr>
            <a:endCxn id="47" idx="2"/>
          </p:cNvCxnSpPr>
          <p:nvPr/>
        </p:nvCxnSpPr>
        <p:spPr bwMode="auto">
          <a:xfrm flipV="1">
            <a:off x="624755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5E3F607-D880-4AF5-B435-3FF4680D00C0}"/>
              </a:ext>
            </a:extLst>
          </p:cNvPr>
          <p:cNvSpPr/>
          <p:nvPr/>
        </p:nvSpPr>
        <p:spPr bwMode="auto">
          <a:xfrm>
            <a:off x="649958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33C7F2-9230-445C-9DDF-7255BD9AA1FF}"/>
              </a:ext>
            </a:extLst>
          </p:cNvPr>
          <p:cNvSpPr/>
          <p:nvPr/>
        </p:nvSpPr>
        <p:spPr bwMode="auto">
          <a:xfrm>
            <a:off x="6859623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7F74739-8E74-4CE4-A2C5-90DD66A3EDCD}"/>
              </a:ext>
            </a:extLst>
          </p:cNvPr>
          <p:cNvCxnSpPr>
            <a:stCxn id="49" idx="3"/>
            <a:endCxn id="51" idx="1"/>
          </p:cNvCxnSpPr>
          <p:nvPr/>
        </p:nvCxnSpPr>
        <p:spPr bwMode="auto">
          <a:xfrm>
            <a:off x="671560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F7178C49-106E-404E-9D2F-0749A6A178A4}"/>
              </a:ext>
            </a:extLst>
          </p:cNvPr>
          <p:cNvSpPr/>
          <p:nvPr/>
        </p:nvSpPr>
        <p:spPr bwMode="auto">
          <a:xfrm>
            <a:off x="685962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F598DAA-349D-45EC-89AB-6D7D31AA7409}"/>
              </a:ext>
            </a:extLst>
          </p:cNvPr>
          <p:cNvCxnSpPr>
            <a:endCxn id="53" idx="2"/>
          </p:cNvCxnSpPr>
          <p:nvPr/>
        </p:nvCxnSpPr>
        <p:spPr bwMode="auto">
          <a:xfrm flipV="1">
            <a:off x="696763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87DE4FF-7F42-4D2F-9FCC-848D63EF54E2}"/>
              </a:ext>
            </a:extLst>
          </p:cNvPr>
          <p:cNvCxnSpPr>
            <a:stCxn id="44" idx="3"/>
            <a:endCxn id="49" idx="1"/>
          </p:cNvCxnSpPr>
          <p:nvPr/>
        </p:nvCxnSpPr>
        <p:spPr bwMode="auto">
          <a:xfrm>
            <a:off x="6355567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BE01308B-C587-47E4-8A58-CCADF2A99850}"/>
              </a:ext>
            </a:extLst>
          </p:cNvPr>
          <p:cNvSpPr/>
          <p:nvPr/>
        </p:nvSpPr>
        <p:spPr bwMode="auto">
          <a:xfrm>
            <a:off x="6499583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BA791CB4-197D-4F0A-B9D6-C703C8935C26}"/>
              </a:ext>
            </a:extLst>
          </p:cNvPr>
          <p:cNvCxnSpPr>
            <a:endCxn id="56" idx="2"/>
          </p:cNvCxnSpPr>
          <p:nvPr/>
        </p:nvCxnSpPr>
        <p:spPr bwMode="auto">
          <a:xfrm flipV="1">
            <a:off x="6607595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E51CD84-7456-4743-8295-EEA90A0EA922}"/>
              </a:ext>
            </a:extLst>
          </p:cNvPr>
          <p:cNvSpPr/>
          <p:nvPr/>
        </p:nvSpPr>
        <p:spPr bwMode="auto">
          <a:xfrm>
            <a:off x="779572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61016EC6-CE3B-41F0-9B7B-4074BE572EC3}"/>
              </a:ext>
            </a:extLst>
          </p:cNvPr>
          <p:cNvSpPr/>
          <p:nvPr/>
        </p:nvSpPr>
        <p:spPr bwMode="auto">
          <a:xfrm>
            <a:off x="7795727" y="458112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55DD718F-CC00-46D4-ADF3-D3A79BCFFCF5}"/>
              </a:ext>
            </a:extLst>
          </p:cNvPr>
          <p:cNvCxnSpPr>
            <a:stCxn id="59" idx="0"/>
            <a:endCxn id="58" idx="2"/>
          </p:cNvCxnSpPr>
          <p:nvPr/>
        </p:nvCxnSpPr>
        <p:spPr bwMode="auto">
          <a:xfrm flipV="1">
            <a:off x="7903739" y="430864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B6C5FB9-2982-435A-B723-BA8CF43501F6}"/>
              </a:ext>
            </a:extLst>
          </p:cNvPr>
          <p:cNvSpPr/>
          <p:nvPr/>
        </p:nvSpPr>
        <p:spPr bwMode="auto">
          <a:xfrm>
            <a:off x="815576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B0DD9B9-131C-4DBF-BC17-AC8BED774AA7}"/>
              </a:ext>
            </a:extLst>
          </p:cNvPr>
          <p:cNvSpPr/>
          <p:nvPr/>
        </p:nvSpPr>
        <p:spPr bwMode="auto">
          <a:xfrm>
            <a:off x="8515807" y="3284984"/>
            <a:ext cx="216024" cy="1023664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7FE5F24C-54EC-4DC5-AC8A-C8A1E960902A}"/>
              </a:ext>
            </a:extLst>
          </p:cNvPr>
          <p:cNvCxnSpPr>
            <a:stCxn id="58" idx="3"/>
            <a:endCxn id="61" idx="1"/>
          </p:cNvCxnSpPr>
          <p:nvPr/>
        </p:nvCxnSpPr>
        <p:spPr bwMode="auto">
          <a:xfrm>
            <a:off x="8011751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22661602-4514-4942-A3E0-79772A6AA6D9}"/>
              </a:ext>
            </a:extLst>
          </p:cNvPr>
          <p:cNvCxnSpPr>
            <a:stCxn id="61" idx="3"/>
            <a:endCxn id="62" idx="1"/>
          </p:cNvCxnSpPr>
          <p:nvPr/>
        </p:nvCxnSpPr>
        <p:spPr bwMode="auto">
          <a:xfrm>
            <a:off x="8371791" y="3796816"/>
            <a:ext cx="144016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507BC9B4-0C00-44E8-B389-7EBD95D8710A}"/>
              </a:ext>
            </a:extLst>
          </p:cNvPr>
          <p:cNvSpPr/>
          <p:nvPr/>
        </p:nvSpPr>
        <p:spPr bwMode="auto">
          <a:xfrm>
            <a:off x="779572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D313E9ED-5138-4BA9-A3A6-7621EA132152}"/>
              </a:ext>
            </a:extLst>
          </p:cNvPr>
          <p:cNvCxnSpPr>
            <a:endCxn id="65" idx="2"/>
          </p:cNvCxnSpPr>
          <p:nvPr/>
        </p:nvCxnSpPr>
        <p:spPr bwMode="auto">
          <a:xfrm flipV="1">
            <a:off x="790373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286A493-5DBE-447A-B406-885931A6032F}"/>
              </a:ext>
            </a:extLst>
          </p:cNvPr>
          <p:cNvSpPr/>
          <p:nvPr/>
        </p:nvSpPr>
        <p:spPr bwMode="auto">
          <a:xfrm>
            <a:off x="851580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9830F95-FB98-4A28-900E-ED08CDA215DC}"/>
              </a:ext>
            </a:extLst>
          </p:cNvPr>
          <p:cNvCxnSpPr>
            <a:endCxn id="70" idx="2"/>
          </p:cNvCxnSpPr>
          <p:nvPr/>
        </p:nvCxnSpPr>
        <p:spPr bwMode="auto">
          <a:xfrm flipV="1">
            <a:off x="862381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42A67FE5-EDE8-4272-9418-F88DEB06C97B}"/>
              </a:ext>
            </a:extLst>
          </p:cNvPr>
          <p:cNvSpPr/>
          <p:nvPr/>
        </p:nvSpPr>
        <p:spPr bwMode="auto">
          <a:xfrm>
            <a:off x="8155767" y="1916832"/>
            <a:ext cx="216024" cy="1023664"/>
          </a:xfrm>
          <a:prstGeom prst="rect">
            <a:avLst/>
          </a:prstGeom>
          <a:solidFill>
            <a:srgbClr val="00B05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BE6BDC91-3127-4B38-B877-B17E9F8D0FAE}"/>
              </a:ext>
            </a:extLst>
          </p:cNvPr>
          <p:cNvCxnSpPr>
            <a:endCxn id="73" idx="2"/>
          </p:cNvCxnSpPr>
          <p:nvPr/>
        </p:nvCxnSpPr>
        <p:spPr bwMode="auto">
          <a:xfrm flipV="1">
            <a:off x="8263779" y="2940496"/>
            <a:ext cx="0" cy="32893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053577A-5A42-42E0-B957-6D1D696C01FA}"/>
              </a:ext>
            </a:extLst>
          </p:cNvPr>
          <p:cNvSpPr/>
          <p:nvPr/>
        </p:nvSpPr>
        <p:spPr bwMode="auto">
          <a:xfrm>
            <a:off x="788032" y="1700808"/>
            <a:ext cx="851008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8CAE3681-58F5-402C-88B0-302244DE8A99}"/>
              </a:ext>
            </a:extLst>
          </p:cNvPr>
          <p:cNvSpPr/>
          <p:nvPr/>
        </p:nvSpPr>
        <p:spPr bwMode="auto">
          <a:xfrm>
            <a:off x="1832151" y="1700808"/>
            <a:ext cx="1391068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71BAF9D8-5ADB-48B7-A036-E4020F7EFD32}"/>
              </a:ext>
            </a:extLst>
          </p:cNvPr>
          <p:cNvSpPr/>
          <p:nvPr/>
        </p:nvSpPr>
        <p:spPr bwMode="auto">
          <a:xfrm>
            <a:off x="3380322" y="1700808"/>
            <a:ext cx="1499079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C0437B2-151C-4070-B180-9A22DCA6910C}"/>
              </a:ext>
            </a:extLst>
          </p:cNvPr>
          <p:cNvSpPr/>
          <p:nvPr/>
        </p:nvSpPr>
        <p:spPr bwMode="auto">
          <a:xfrm>
            <a:off x="5072512" y="1700808"/>
            <a:ext cx="2219160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D4322A95-2A92-4874-9AD3-A8A6A0CB6CBE}"/>
              </a:ext>
            </a:extLst>
          </p:cNvPr>
          <p:cNvSpPr/>
          <p:nvPr/>
        </p:nvSpPr>
        <p:spPr bwMode="auto">
          <a:xfrm>
            <a:off x="7520783" y="1700808"/>
            <a:ext cx="1535085" cy="4104679"/>
          </a:xfrm>
          <a:prstGeom prst="rect">
            <a:avLst/>
          </a:prstGeom>
          <a:solidFill>
            <a:schemeClr val="bg2">
              <a:lumMod val="20000"/>
              <a:lumOff val="80000"/>
              <a:alpha val="3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7C631A1-D3F4-439E-A5F6-5D9759735534}"/>
              </a:ext>
            </a:extLst>
          </p:cNvPr>
          <p:cNvSpPr/>
          <p:nvPr/>
        </p:nvSpPr>
        <p:spPr bwMode="auto">
          <a:xfrm>
            <a:off x="5275447" y="3140968"/>
            <a:ext cx="1116122" cy="25922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CE73A4-10A2-4E5F-AC24-8C829BF46DA6}"/>
              </a:ext>
            </a:extLst>
          </p:cNvPr>
          <p:cNvSpPr/>
          <p:nvPr/>
        </p:nvSpPr>
        <p:spPr bwMode="auto">
          <a:xfrm>
            <a:off x="6031530" y="1773362"/>
            <a:ext cx="1116121" cy="2592280"/>
          </a:xfrm>
          <a:prstGeom prst="rect">
            <a:avLst/>
          </a:prstGeom>
          <a:noFill/>
          <a:ln w="22225" cap="flat" cmpd="sng" algn="ctr">
            <a:solidFill>
              <a:srgbClr val="00B0F0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D801CE73-D152-439E-B405-03AB4904939B}"/>
              </a:ext>
            </a:extLst>
          </p:cNvPr>
          <p:cNvSpPr txBox="1"/>
          <p:nvPr/>
        </p:nvSpPr>
        <p:spPr>
          <a:xfrm>
            <a:off x="5221441" y="272129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인코딩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332CC3A-C542-40AB-8A56-DB688A529DE5}"/>
              </a:ext>
            </a:extLst>
          </p:cNvPr>
          <p:cNvSpPr txBox="1"/>
          <p:nvPr/>
        </p:nvSpPr>
        <p:spPr>
          <a:xfrm>
            <a:off x="6539567" y="4470312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>
                <a:solidFill>
                  <a:srgbClr val="00B0F0"/>
                </a:solidFill>
              </a:rPr>
              <a:t>디코딩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12C44C7-D880-4A79-AF47-2889113818DA}"/>
              </a:ext>
            </a:extLst>
          </p:cNvPr>
          <p:cNvSpPr txBox="1"/>
          <p:nvPr/>
        </p:nvSpPr>
        <p:spPr>
          <a:xfrm>
            <a:off x="847053" y="5951468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일대일</a:t>
            </a:r>
            <a:endParaRPr lang="ko-KR" altLang="en-US" sz="14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C43A8B9-488B-4F46-AA06-BEB2CCDCE23D}"/>
              </a:ext>
            </a:extLst>
          </p:cNvPr>
          <p:cNvSpPr txBox="1"/>
          <p:nvPr/>
        </p:nvSpPr>
        <p:spPr>
          <a:xfrm>
            <a:off x="2179103" y="595591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일대다</a:t>
            </a:r>
            <a:endParaRPr lang="ko-KR" altLang="en-US" sz="14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EFEFAD2-8113-4D61-8DC8-0B8BC5104F70}"/>
              </a:ext>
            </a:extLst>
          </p:cNvPr>
          <p:cNvSpPr txBox="1"/>
          <p:nvPr/>
        </p:nvSpPr>
        <p:spPr>
          <a:xfrm>
            <a:off x="3763279" y="5949280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다대일</a:t>
            </a: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CB3C158E-A87F-454D-903E-F1DC3EC86E2D}"/>
              </a:ext>
            </a:extLst>
          </p:cNvPr>
          <p:cNvSpPr/>
          <p:nvPr/>
        </p:nvSpPr>
        <p:spPr bwMode="auto">
          <a:xfrm>
            <a:off x="4051311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37789832-11C6-4E3B-BCD2-3D344A5062E8}"/>
              </a:ext>
            </a:extLst>
          </p:cNvPr>
          <p:cNvCxnSpPr>
            <a:stCxn id="91" idx="0"/>
          </p:cNvCxnSpPr>
          <p:nvPr/>
        </p:nvCxnSpPr>
        <p:spPr bwMode="auto">
          <a:xfrm flipV="1">
            <a:off x="4159323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16BE925B-5B57-4F38-839C-1EF882B3708F}"/>
              </a:ext>
            </a:extLst>
          </p:cNvPr>
          <p:cNvSpPr/>
          <p:nvPr/>
        </p:nvSpPr>
        <p:spPr bwMode="auto">
          <a:xfrm>
            <a:off x="4411351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5FB1637-F556-420F-91EF-41F91AE0B0C8}"/>
              </a:ext>
            </a:extLst>
          </p:cNvPr>
          <p:cNvCxnSpPr>
            <a:stCxn id="93" idx="0"/>
          </p:cNvCxnSpPr>
          <p:nvPr/>
        </p:nvCxnSpPr>
        <p:spPr bwMode="auto">
          <a:xfrm flipV="1">
            <a:off x="4519363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33B50EC2-C295-4789-875E-F02ED8C0317A}"/>
              </a:ext>
            </a:extLst>
          </p:cNvPr>
          <p:cNvSpPr/>
          <p:nvPr/>
        </p:nvSpPr>
        <p:spPr bwMode="auto">
          <a:xfrm>
            <a:off x="5779503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E9C31AD8-4C64-4B71-BBE7-DA3F22E6B91D}"/>
              </a:ext>
            </a:extLst>
          </p:cNvPr>
          <p:cNvCxnSpPr>
            <a:stCxn id="95" idx="0"/>
          </p:cNvCxnSpPr>
          <p:nvPr/>
        </p:nvCxnSpPr>
        <p:spPr bwMode="auto">
          <a:xfrm flipV="1">
            <a:off x="5887515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A904797A-835B-46A5-83B6-A8A7345505C8}"/>
              </a:ext>
            </a:extLst>
          </p:cNvPr>
          <p:cNvSpPr/>
          <p:nvPr/>
        </p:nvSpPr>
        <p:spPr bwMode="auto">
          <a:xfrm>
            <a:off x="6102703" y="4574368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A4489305-1FF4-49FC-844F-B08382F404D7}"/>
              </a:ext>
            </a:extLst>
          </p:cNvPr>
          <p:cNvCxnSpPr>
            <a:stCxn id="97" idx="0"/>
          </p:cNvCxnSpPr>
          <p:nvPr/>
        </p:nvCxnSpPr>
        <p:spPr bwMode="auto">
          <a:xfrm flipV="1">
            <a:off x="6210715" y="4301888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73EBB52C-0FAD-4AF8-86D2-934DB758681F}"/>
              </a:ext>
            </a:extLst>
          </p:cNvPr>
          <p:cNvSpPr txBox="1"/>
          <p:nvPr/>
        </p:nvSpPr>
        <p:spPr>
          <a:xfrm>
            <a:off x="5707495" y="5955911"/>
            <a:ext cx="7920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다대다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4E2BED8-3DD3-443F-8D5B-E5125DE13E3F}"/>
              </a:ext>
            </a:extLst>
          </p:cNvPr>
          <p:cNvSpPr txBox="1"/>
          <p:nvPr/>
        </p:nvSpPr>
        <p:spPr>
          <a:xfrm>
            <a:off x="7671592" y="5955911"/>
            <a:ext cx="1384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/>
              <a:t>동기화다대다</a:t>
            </a:r>
            <a:endParaRPr lang="ko-KR" altLang="en-US" sz="1400" b="1" dirty="0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FD34A0AB-7A67-4A08-94A5-1EAC030518B8}"/>
              </a:ext>
            </a:extLst>
          </p:cNvPr>
          <p:cNvSpPr/>
          <p:nvPr/>
        </p:nvSpPr>
        <p:spPr bwMode="auto">
          <a:xfrm>
            <a:off x="815576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2E9B0FDE-0E5D-4998-B2D7-1AF8952AF096}"/>
              </a:ext>
            </a:extLst>
          </p:cNvPr>
          <p:cNvCxnSpPr>
            <a:stCxn id="101" idx="0"/>
          </p:cNvCxnSpPr>
          <p:nvPr/>
        </p:nvCxnSpPr>
        <p:spPr bwMode="auto">
          <a:xfrm flipV="1">
            <a:off x="826377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E040A31F-4E37-4C9B-AAC2-F4F43C3723E9}"/>
              </a:ext>
            </a:extLst>
          </p:cNvPr>
          <p:cNvSpPr/>
          <p:nvPr/>
        </p:nvSpPr>
        <p:spPr bwMode="auto">
          <a:xfrm>
            <a:off x="8515807" y="4565576"/>
            <a:ext cx="216024" cy="1023664"/>
          </a:xfrm>
          <a:prstGeom prst="rect">
            <a:avLst/>
          </a:prstGeom>
          <a:solidFill>
            <a:schemeClr val="accent2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746D5A96-CA4A-4C46-A365-593854E660C1}"/>
              </a:ext>
            </a:extLst>
          </p:cNvPr>
          <p:cNvCxnSpPr>
            <a:stCxn id="103" idx="0"/>
          </p:cNvCxnSpPr>
          <p:nvPr/>
        </p:nvCxnSpPr>
        <p:spPr bwMode="auto">
          <a:xfrm flipV="1">
            <a:off x="8623819" y="4293096"/>
            <a:ext cx="0" cy="2724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8743516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(Long</a:t>
            </a:r>
            <a:r>
              <a:rPr lang="ko-KR" altLang="en-US" dirty="0"/>
              <a:t> </a:t>
            </a:r>
            <a:r>
              <a:rPr lang="en-US" altLang="ko-KR" dirty="0"/>
              <a:t>Short-Term Memory)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181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망각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LSTM 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기울기 소실 문제를 해결하기 위해 망각 게이트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입력 게이트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ea typeface="굴림" panose="020B0600000101010101" pitchFamily="50" charset="-127"/>
              </a:rPr>
              <a:t>출력 게이트를 은닉층의 각 뉴런에 추가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Forget gate(</a:t>
            </a:r>
            <a:r>
              <a:rPr lang="ko-KR" altLang="en-US" sz="1400" dirty="0">
                <a:ea typeface="굴림" panose="020B0600000101010101" pitchFamily="50" charset="-127"/>
              </a:rPr>
              <a:t>망각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과거 정보를 어느 정도 기억할 지를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과거 정보와 현재 데이터를 입력 받아 </a:t>
            </a:r>
            <a:r>
              <a:rPr lang="en-US" altLang="ko-KR" sz="1400" dirty="0">
                <a:ea typeface="굴림" panose="020B0600000101010101" pitchFamily="50" charset="-127"/>
              </a:rPr>
              <a:t>Sigmoid</a:t>
            </a:r>
            <a:r>
              <a:rPr lang="ko-KR" altLang="en-US" sz="1400" dirty="0">
                <a:ea typeface="굴림" panose="020B0600000101010101" pitchFamily="50" charset="-127"/>
              </a:rPr>
              <a:t>를 취한 후 그 값을 과거 정보에 곱함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5857604-2246-4FC2-A2BA-615C343B91A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88" y="3429000"/>
            <a:ext cx="5256584" cy="27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6AE410-2F92-4F52-84C5-A9BFE95B520C}"/>
              </a:ext>
            </a:extLst>
          </p:cNvPr>
          <p:cNvSpPr txBox="1"/>
          <p:nvPr/>
        </p:nvSpPr>
        <p:spPr>
          <a:xfrm>
            <a:off x="6607596" y="3789040"/>
            <a:ext cx="3096344" cy="181588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Forget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전 단계에서 온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Noto Sans Demilight"/>
              </a:rPr>
              <a:t>입력중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Noto Sans Demilight"/>
              </a:rPr>
              <a:t>중요한것을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 결정하고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keep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함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이전의 은닉 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(hidden state) +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현재의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input data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가 합쳐져서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Noto Sans Demilight"/>
              </a:rPr>
              <a:t>시그모이드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 함수로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Noto Sans Demilight"/>
              </a:rPr>
              <a:t>넘겨짐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 출력이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0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에 가까우면 안 중요하니까 잊어라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, 1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에 가까우면 중요하니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keep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하라는 뜻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59729282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입력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input gate(</a:t>
            </a:r>
            <a:r>
              <a:rPr lang="ko-KR" altLang="en-US" sz="1400" dirty="0">
                <a:ea typeface="굴림" panose="020B0600000101010101" pitchFamily="50" charset="-127"/>
              </a:rPr>
              <a:t>입력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 현재 정보를 기억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과거 정보와 현재 데이터의를 </a:t>
            </a:r>
            <a:r>
              <a:rPr lang="ko-KR" altLang="en-US" sz="1400" dirty="0" err="1">
                <a:ea typeface="굴림" panose="020B0600000101010101" pitchFamily="50" charset="-127"/>
              </a:rPr>
              <a:t>입력받아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Sigmoid</a:t>
            </a:r>
            <a:r>
              <a:rPr lang="ko-KR" altLang="en-US" sz="1400" dirty="0">
                <a:ea typeface="굴림" panose="020B0600000101010101" pitchFamily="50" charset="-127"/>
              </a:rPr>
              <a:t>와 </a:t>
            </a:r>
            <a:r>
              <a:rPr lang="en-US" altLang="ko-KR" sz="1400" dirty="0">
                <a:ea typeface="굴림" panose="020B0600000101010101" pitchFamily="50" charset="-127"/>
              </a:rPr>
              <a:t>tanh</a:t>
            </a:r>
            <a:r>
              <a:rPr lang="ko-KR" altLang="en-US" sz="1400" dirty="0">
                <a:ea typeface="굴림" panose="020B0600000101010101" pitchFamily="50" charset="-127"/>
              </a:rPr>
              <a:t>를 기반으로 현재 정보에 대한 </a:t>
            </a:r>
            <a:r>
              <a:rPr lang="ko-KR" altLang="en-US" sz="1400" dirty="0" err="1">
                <a:ea typeface="굴림" panose="020B0600000101010101" pitchFamily="50" charset="-127"/>
              </a:rPr>
              <a:t>보존량을</a:t>
            </a:r>
            <a:r>
              <a:rPr lang="ko-KR" altLang="en-US" sz="1400" dirty="0">
                <a:ea typeface="굴림" panose="020B0600000101010101" pitchFamily="50" charset="-127"/>
              </a:rPr>
              <a:t>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계산한 값이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이면 입력 </a:t>
            </a:r>
            <a:r>
              <a:rPr lang="en-US" altLang="ko-KR" sz="1400" dirty="0">
                <a:ea typeface="굴림" panose="020B0600000101010101" pitchFamily="50" charset="-127"/>
              </a:rPr>
              <a:t>x</a:t>
            </a:r>
            <a:r>
              <a:rPr lang="ko-KR" altLang="en-US" sz="1400" dirty="0">
                <a:ea typeface="굴림" panose="020B0600000101010101" pitchFamily="50" charset="-127"/>
              </a:rPr>
              <a:t>가 들어오도록 허용</a:t>
            </a:r>
            <a:r>
              <a:rPr lang="en-US" altLang="ko-KR" sz="1400" dirty="0">
                <a:ea typeface="굴림" panose="020B0600000101010101" pitchFamily="50" charset="-127"/>
              </a:rPr>
              <a:t>, 0</a:t>
            </a:r>
            <a:r>
              <a:rPr lang="ko-KR" altLang="en-US" sz="1400" dirty="0">
                <a:ea typeface="굴림" panose="020B0600000101010101" pitchFamily="50" charset="-127"/>
              </a:rPr>
              <a:t>이면 차단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6AE410-2F92-4F52-84C5-A9BFE95B520C}"/>
              </a:ext>
            </a:extLst>
          </p:cNvPr>
          <p:cNvSpPr txBox="1"/>
          <p:nvPr/>
        </p:nvSpPr>
        <p:spPr>
          <a:xfrm>
            <a:off x="6535588" y="3345983"/>
            <a:ext cx="2952327" cy="310854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단계에서 온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중요한게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b="1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뭔지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결정하고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add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 </a:t>
            </a:r>
            <a:endParaRPr lang="ko-KR" altLang="en-US" sz="1400" b="0" i="0" dirty="0">
              <a:solidFill>
                <a:srgbClr val="666666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- 1)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이전 은닉상태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+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data]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시그모이드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함수에 넘겨줌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잊을지 말지 결정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- 2)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이전 은닉상태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] + [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현재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input data]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tanh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함수에 넘겨줌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출력을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[-1,1]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사이로 만들어 정규화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- 1)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2)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곱하기</a:t>
            </a: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- tanh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에 모든 입력 정보가 있다면 </a:t>
            </a:r>
            <a:r>
              <a:rPr lang="ko-KR" altLang="en-US" sz="1400" b="0" i="0" dirty="0" err="1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시그모이드는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그 정보 중 중요한 것만 선별해줌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안 중요하면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으로 만들어 잊기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FB8108C-7A5E-4ACF-B237-0B1C909861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0" y="3354852"/>
            <a:ext cx="5506823" cy="260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11809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셀 상태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각 단계에 대한 </a:t>
            </a:r>
            <a:r>
              <a:rPr lang="en-US" altLang="ko-KR" sz="1400" dirty="0">
                <a:ea typeface="굴림" panose="020B0600000101010101" pitchFamily="50" charset="-127"/>
              </a:rPr>
              <a:t>hidden node(</a:t>
            </a:r>
            <a:r>
              <a:rPr lang="ko-KR" altLang="en-US" sz="1400" dirty="0">
                <a:ea typeface="굴림" panose="020B0600000101010101" pitchFamily="50" charset="-127"/>
              </a:rPr>
              <a:t>은닉 노드</a:t>
            </a:r>
            <a:r>
              <a:rPr lang="en-US" altLang="ko-KR" sz="1400" dirty="0"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ea typeface="굴림" panose="020B0600000101010101" pitchFamily="50" charset="-127"/>
              </a:rPr>
              <a:t>가 메모리 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총합</a:t>
            </a:r>
            <a:r>
              <a:rPr lang="en-US" altLang="ko-KR" sz="1400" dirty="0">
                <a:ea typeface="굴림" panose="020B0600000101010101" pitchFamily="50" charset="-127"/>
              </a:rPr>
              <a:t>(sum)</a:t>
            </a:r>
            <a:r>
              <a:rPr lang="ko-KR" altLang="en-US" sz="1400" dirty="0">
                <a:ea typeface="굴림" panose="020B0600000101010101" pitchFamily="50" charset="-127"/>
              </a:rPr>
              <a:t>을 사용하여 셀 값을 반영 하여 셀을 업데이트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DA1A584-D5A0-4A34-80B1-1E1AAD4DE27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64" y="3178847"/>
            <a:ext cx="5184576" cy="2728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3C445C-E073-49EF-BBAC-9246CAFA914D}"/>
              </a:ext>
            </a:extLst>
          </p:cNvPr>
          <p:cNvSpPr txBox="1"/>
          <p:nvPr/>
        </p:nvSpPr>
        <p:spPr>
          <a:xfrm>
            <a:off x="6463580" y="4005064"/>
            <a:ext cx="2952327" cy="73866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Cell State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계산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기존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cell state * [forget gate output] + [input gate output] = new cell state 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31010274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출력 게이트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84B57C8-0CAD-4F51-994B-3CE9139BC4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Output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gate(</a:t>
            </a:r>
            <a:r>
              <a:rPr lang="ko-KR" altLang="en-US" sz="1400" dirty="0">
                <a:ea typeface="굴림" panose="020B0600000101010101" pitchFamily="50" charset="-127"/>
              </a:rPr>
              <a:t>출력 게이트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는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과거 정보와 현재 데이터를 사용하여 뉴런의 출력을 결정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이전 은닉상태와 </a:t>
            </a:r>
            <a:r>
              <a:rPr lang="en-US" altLang="ko-KR" sz="1400" dirty="0">
                <a:ea typeface="굴림" panose="020B0600000101010101" pitchFamily="50" charset="-127"/>
              </a:rPr>
              <a:t>t</a:t>
            </a:r>
            <a:r>
              <a:rPr lang="ko-KR" altLang="en-US" sz="1400" dirty="0">
                <a:ea typeface="굴림" panose="020B0600000101010101" pitchFamily="50" charset="-127"/>
              </a:rPr>
              <a:t>번째 입력을 고려해서 다음 은닉 상태를 계산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계산한 값이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이면 의미 있는 결과로 최종 출력</a:t>
            </a:r>
            <a:r>
              <a:rPr lang="en-US" altLang="ko-KR" sz="1400" dirty="0">
                <a:ea typeface="굴림" panose="020B0600000101010101" pitchFamily="50" charset="-127"/>
              </a:rPr>
              <a:t>, 0</a:t>
            </a:r>
            <a:r>
              <a:rPr lang="ko-KR" altLang="en-US" sz="1400" dirty="0">
                <a:ea typeface="굴림" panose="020B0600000101010101" pitchFamily="50" charset="-127"/>
              </a:rPr>
              <a:t>이면 해당 연산 출력을 하지 않음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35C19117-BC57-4CCB-8D6F-A8BED1CD9C6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8" y="3250040"/>
            <a:ext cx="5478714" cy="259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3A40B0-788D-4D5D-9D18-DEBAC76D7551}"/>
              </a:ext>
            </a:extLst>
          </p:cNvPr>
          <p:cNvSpPr txBox="1"/>
          <p:nvPr/>
        </p:nvSpPr>
        <p:spPr>
          <a:xfrm>
            <a:off x="6463580" y="3531967"/>
            <a:ext cx="2952327" cy="203132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Output gate : 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새로운 은닉상태를 계산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다음 은닉 계산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- 1) 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[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이전 은닉상태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] + [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현재 </a:t>
            </a:r>
            <a:r>
              <a:rPr lang="en-US" altLang="ko-KR" sz="1400" b="0" i="0" dirty="0">
                <a:solidFill>
                  <a:srgbClr val="333333"/>
                </a:solidFill>
                <a:effectLst/>
                <a:latin typeface="Noto Sans Demilight"/>
              </a:rPr>
              <a:t>input data] 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를 </a:t>
            </a:r>
            <a:r>
              <a:rPr lang="ko-KR" altLang="en-US" sz="1400" b="0" i="0" dirty="0" err="1">
                <a:solidFill>
                  <a:srgbClr val="333333"/>
                </a:solidFill>
                <a:effectLst/>
                <a:latin typeface="Noto Sans Demilight"/>
              </a:rPr>
              <a:t>시그모이드</a:t>
            </a:r>
            <a:r>
              <a:rPr lang="ko-KR" altLang="en-US" sz="1400" b="0" i="0" dirty="0">
                <a:solidFill>
                  <a:srgbClr val="333333"/>
                </a:solidFill>
                <a:effectLst/>
                <a:latin typeface="Noto Sans Demilight"/>
              </a:rPr>
              <a:t> 함수에 넘겨줌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- 2) new cell state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tanh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함수에 넘겨줌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- 1)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과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2)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를 곱하여 새로운 은닉상태 만들기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77069441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GRU (Gated Recurrent Unit)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게이트 순환 신경망</a:t>
            </a:r>
            <a:r>
              <a:rPr lang="en-US" altLang="ko-KR" dirty="0"/>
              <a:t>(GRU) </a:t>
            </a:r>
            <a:r>
              <a:rPr lang="ko-KR" altLang="en-US" dirty="0"/>
              <a:t>구조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8F4BE52-5FC4-4ACE-BF19-52DC889B0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989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GRU</a:t>
            </a:r>
            <a:r>
              <a:rPr lang="ko-KR" altLang="en-US" sz="1400" dirty="0">
                <a:ea typeface="굴림" panose="020B0600000101010101" pitchFamily="50" charset="-127"/>
              </a:rPr>
              <a:t>는 게이트 </a:t>
            </a:r>
            <a:r>
              <a:rPr lang="ko-KR" altLang="en-US" sz="1400" dirty="0" err="1">
                <a:ea typeface="굴림" panose="020B0600000101010101" pitchFamily="50" charset="-127"/>
              </a:rPr>
              <a:t>메터니즘이</a:t>
            </a:r>
            <a:r>
              <a:rPr lang="ko-KR" altLang="en-US" sz="1400" dirty="0">
                <a:ea typeface="굴림" panose="020B0600000101010101" pitchFamily="50" charset="-127"/>
              </a:rPr>
              <a:t> 적용된 </a:t>
            </a:r>
            <a:r>
              <a:rPr lang="en-US" altLang="ko-KR" sz="1400" dirty="0">
                <a:ea typeface="굴림" panose="020B0600000101010101" pitchFamily="50" charset="-127"/>
              </a:rPr>
              <a:t>RNN</a:t>
            </a:r>
            <a:r>
              <a:rPr lang="ko-KR" altLang="en-US" sz="1400" dirty="0">
                <a:ea typeface="굴림" panose="020B0600000101010101" pitchFamily="50" charset="-127"/>
              </a:rPr>
              <a:t>프레임 워크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하나의 게이트 컨트롤러가 망각 게이트와 입력 </a:t>
            </a:r>
            <a:r>
              <a:rPr lang="ko-KR" altLang="en-US" sz="1400" dirty="0" err="1">
                <a:ea typeface="굴림" panose="020B0600000101010101" pitchFamily="50" charset="-127"/>
              </a:rPr>
              <a:t>게디트를</a:t>
            </a:r>
            <a:r>
              <a:rPr lang="ko-KR" altLang="en-US" sz="1400" dirty="0">
                <a:ea typeface="굴림" panose="020B0600000101010101" pitchFamily="50" charset="-127"/>
              </a:rPr>
              <a:t> 제어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게이트 컨트롤러가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을 출력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망각 게이트는 </a:t>
            </a:r>
            <a:r>
              <a:rPr lang="en-US" altLang="ko-KR" sz="1400" dirty="0">
                <a:ea typeface="굴림" panose="020B0600000101010101" pitchFamily="50" charset="-127"/>
              </a:rPr>
              <a:t>Open, </a:t>
            </a:r>
            <a:r>
              <a:rPr lang="ko-KR" altLang="en-US" sz="1400" dirty="0">
                <a:ea typeface="굴림" panose="020B0600000101010101" pitchFamily="50" charset="-127"/>
              </a:rPr>
              <a:t>입력 게이트는 </a:t>
            </a:r>
            <a:r>
              <a:rPr lang="en-US" altLang="ko-KR" sz="1400" dirty="0">
                <a:ea typeface="굴림" panose="020B0600000101010101" pitchFamily="50" charset="-127"/>
              </a:rPr>
              <a:t>Close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게이트 컨트롤러가 </a:t>
            </a:r>
            <a:r>
              <a:rPr lang="en-US" altLang="ko-KR" sz="1400" dirty="0">
                <a:ea typeface="굴림" panose="020B0600000101010101" pitchFamily="50" charset="-127"/>
              </a:rPr>
              <a:t>0</a:t>
            </a:r>
            <a:r>
              <a:rPr lang="ko-KR" altLang="en-US" sz="1400" dirty="0">
                <a:ea typeface="굴림" panose="020B0600000101010101" pitchFamily="50" charset="-127"/>
              </a:rPr>
              <a:t>을 출력 망각 게이트는 </a:t>
            </a:r>
            <a:r>
              <a:rPr lang="en-US" altLang="ko-KR" sz="1400" dirty="0">
                <a:ea typeface="굴림" panose="020B0600000101010101" pitchFamily="50" charset="-127"/>
              </a:rPr>
              <a:t>Close, </a:t>
            </a:r>
            <a:r>
              <a:rPr lang="ko-KR" altLang="en-US" sz="1400" dirty="0">
                <a:ea typeface="굴림" panose="020B0600000101010101" pitchFamily="50" charset="-127"/>
              </a:rPr>
              <a:t>입력 게이트는 </a:t>
            </a:r>
            <a:r>
              <a:rPr lang="en-US" altLang="ko-KR" sz="1400" dirty="0">
                <a:ea typeface="굴림" panose="020B0600000101010101" pitchFamily="50" charset="-127"/>
              </a:rPr>
              <a:t>Open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이전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기억이 저장될 때마다 </a:t>
            </a:r>
            <a:r>
              <a:rPr lang="ko-KR" altLang="en-US" sz="1400" dirty="0" err="1">
                <a:ea typeface="굴림" panose="020B0600000101010101" pitchFamily="50" charset="-127"/>
              </a:rPr>
              <a:t>단게별</a:t>
            </a:r>
            <a:r>
              <a:rPr lang="ko-KR" altLang="en-US" sz="1400" dirty="0">
                <a:ea typeface="굴림" panose="020B0600000101010101" pitchFamily="50" charset="-127"/>
              </a:rPr>
              <a:t> 입력은 삭제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GRU</a:t>
            </a:r>
            <a:r>
              <a:rPr lang="ko-KR" altLang="en-US" sz="1400" dirty="0">
                <a:ea typeface="굴림" panose="020B0600000101010101" pitchFamily="50" charset="-127"/>
              </a:rPr>
              <a:t>는 출력 게이트가 없어 전체 상태 벡터가 매 단계 마다 출력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B7CC4C3-13B0-4F3D-A775-F05B63DD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8" y="3753600"/>
            <a:ext cx="4584551" cy="291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519D86-89E6-43D5-9157-07FE1BE0D850}"/>
              </a:ext>
            </a:extLst>
          </p:cNvPr>
          <p:cNvSpPr txBox="1"/>
          <p:nvPr/>
        </p:nvSpPr>
        <p:spPr>
          <a:xfrm>
            <a:off x="6191424" y="3799724"/>
            <a:ext cx="3384376" cy="246221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GRU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LSTM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cell state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대신 은닉 상태 사용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- 2</a:t>
            </a:r>
            <a:r>
              <a:rPr lang="ko-KR" altLang="en-US" sz="1400" b="1" i="0" dirty="0">
                <a:solidFill>
                  <a:srgbClr val="666666"/>
                </a:solidFill>
                <a:effectLst/>
                <a:latin typeface="Noto Sans Demilight"/>
              </a:rPr>
              <a:t>개의 게이트 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: Reset gate, Update gate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Update gate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LSTM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의 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Forget/Input gate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와 유사함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어떤 정보를 버릴 지</a:t>
            </a:r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,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어떤 새 정보를 추가할지 결정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KR"/>
              </a:rPr>
              <a:t> 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Reset gate </a:t>
            </a:r>
            <a:endParaRPr lang="ko-KR" altLang="en-US" sz="1400" b="0" i="0" dirty="0">
              <a:solidFill>
                <a:srgbClr val="666666"/>
              </a:solidFill>
              <a:effectLst/>
              <a:latin typeface="Noto Sans KR"/>
            </a:endParaRPr>
          </a:p>
          <a:p>
            <a:pPr algn="l"/>
            <a:r>
              <a:rPr lang="en-US" altLang="ko-KR" sz="1400" b="0" i="0" dirty="0">
                <a:solidFill>
                  <a:srgbClr val="666666"/>
                </a:solidFill>
                <a:effectLst/>
                <a:latin typeface="Noto Sans Demilight"/>
              </a:rPr>
              <a:t>- </a:t>
            </a:r>
            <a:r>
              <a:rPr lang="ko-KR" altLang="en-US" sz="1400" b="0" i="0" dirty="0">
                <a:solidFill>
                  <a:srgbClr val="666666"/>
                </a:solidFill>
                <a:effectLst/>
                <a:latin typeface="Noto Sans Demilight"/>
              </a:rPr>
              <a:t>과거 정보를 얼만큼 버릴지 결정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1316609719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RNN Advanced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186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순환신경망 성능향상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8F4BE52-5FC4-4ACE-BF19-52DC889B0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89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순환 </a:t>
            </a:r>
            <a:r>
              <a:rPr lang="ko-KR" altLang="en-US" sz="1400" dirty="0" err="1">
                <a:ea typeface="굴림" panose="020B0600000101010101" pitchFamily="50" charset="-127"/>
              </a:rPr>
              <a:t>드롭아웃</a:t>
            </a:r>
            <a:r>
              <a:rPr lang="en-US" altLang="ko-KR" sz="1400" dirty="0">
                <a:ea typeface="굴림" panose="020B0600000101010101" pitchFamily="50" charset="-127"/>
              </a:rPr>
              <a:t>(recurrent dropout)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순환 층에서 과대적합을 방지하기 위해 사용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스태킹</a:t>
            </a:r>
            <a:r>
              <a:rPr lang="ko-KR" altLang="en-US" sz="1400" dirty="0">
                <a:ea typeface="굴림" panose="020B0600000101010101" pitchFamily="50" charset="-127"/>
              </a:rPr>
              <a:t> 순환 충</a:t>
            </a:r>
            <a:r>
              <a:rPr lang="en-US" altLang="ko-KR" sz="1400" dirty="0">
                <a:ea typeface="굴림" panose="020B0600000101010101" pitchFamily="50" charset="-127"/>
              </a:rPr>
              <a:t>(stacking recurrent layer)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네트워크의 표현 능력을 증가시키지만 계산 비용 많음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양방향 순환 층</a:t>
            </a:r>
            <a:r>
              <a:rPr lang="en-US" altLang="ko-KR" sz="1400" dirty="0">
                <a:ea typeface="굴림" panose="020B0600000101010101" pitchFamily="50" charset="-127"/>
              </a:rPr>
              <a:t>(bidirectional recurrent layer) 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순환 네트워크에 같은 정보를 다른 방향으로 주입하여 정확도를 높이고 기억을 오래 유지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8DB8498-4098-4B3F-8C14-70E4EB332A85}"/>
              </a:ext>
            </a:extLst>
          </p:cNvPr>
          <p:cNvSpPr/>
          <p:nvPr/>
        </p:nvSpPr>
        <p:spPr bwMode="auto">
          <a:xfrm>
            <a:off x="3898404" y="3861048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dirty="0"/>
              <a:t>A,B,C,D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EDCEF97-17C7-476A-BCA8-7B78F0B31DB2}"/>
              </a:ext>
            </a:extLst>
          </p:cNvPr>
          <p:cNvSpPr/>
          <p:nvPr/>
        </p:nvSpPr>
        <p:spPr bwMode="auto">
          <a:xfrm>
            <a:off x="2530252" y="4365104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A,B,C,D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FBD3D7-1357-4D65-B63A-DBAFE29158B6}"/>
              </a:ext>
            </a:extLst>
          </p:cNvPr>
          <p:cNvSpPr/>
          <p:nvPr/>
        </p:nvSpPr>
        <p:spPr bwMode="auto">
          <a:xfrm>
            <a:off x="5266556" y="4365104"/>
            <a:ext cx="1341040" cy="21602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D,C,B,A</a:t>
            </a:r>
            <a:endParaRPr kumimoji="1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10DD9E0-D5FA-4BC4-8101-B4B9A152C8E7}"/>
              </a:ext>
            </a:extLst>
          </p:cNvPr>
          <p:cNvCxnSpPr>
            <a:stCxn id="2" idx="1"/>
            <a:endCxn id="10" idx="0"/>
          </p:cNvCxnSpPr>
          <p:nvPr/>
        </p:nvCxnSpPr>
        <p:spPr bwMode="auto">
          <a:xfrm flipH="1">
            <a:off x="3200772" y="3969060"/>
            <a:ext cx="697632" cy="39604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4980382-AFED-433E-B105-18F419C87E60}"/>
              </a:ext>
            </a:extLst>
          </p:cNvPr>
          <p:cNvCxnSpPr>
            <a:stCxn id="2" idx="3"/>
            <a:endCxn id="11" idx="0"/>
          </p:cNvCxnSpPr>
          <p:nvPr/>
        </p:nvCxnSpPr>
        <p:spPr bwMode="auto">
          <a:xfrm>
            <a:off x="5239444" y="3969060"/>
            <a:ext cx="697632" cy="39604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76133166-FBCB-4748-B84F-1405B6F845AE}"/>
              </a:ext>
            </a:extLst>
          </p:cNvPr>
          <p:cNvSpPr/>
          <p:nvPr/>
        </p:nvSpPr>
        <p:spPr bwMode="auto">
          <a:xfrm>
            <a:off x="2736309" y="4869160"/>
            <a:ext cx="936104" cy="288032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RNN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7446D35-2F1A-4E11-8793-AFA2752A43F1}"/>
              </a:ext>
            </a:extLst>
          </p:cNvPr>
          <p:cNvSpPr/>
          <p:nvPr/>
        </p:nvSpPr>
        <p:spPr bwMode="auto">
          <a:xfrm>
            <a:off x="5475197" y="4869160"/>
            <a:ext cx="936104" cy="288032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/>
              <a:t>RNN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1589AA4-127F-4146-AB96-1C631C2C180E}"/>
              </a:ext>
            </a:extLst>
          </p:cNvPr>
          <p:cNvCxnSpPr>
            <a:stCxn id="10" idx="2"/>
            <a:endCxn id="13" idx="0"/>
          </p:cNvCxnSpPr>
          <p:nvPr/>
        </p:nvCxnSpPr>
        <p:spPr bwMode="auto">
          <a:xfrm>
            <a:off x="3200772" y="4581128"/>
            <a:ext cx="3589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0EEB56C-47C8-4104-AD04-6F3C4FB1DE80}"/>
              </a:ext>
            </a:extLst>
          </p:cNvPr>
          <p:cNvCxnSpPr>
            <a:stCxn id="11" idx="2"/>
            <a:endCxn id="17" idx="0"/>
          </p:cNvCxnSpPr>
          <p:nvPr/>
        </p:nvCxnSpPr>
        <p:spPr bwMode="auto">
          <a:xfrm>
            <a:off x="5937076" y="4581128"/>
            <a:ext cx="6173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1ADF0D59-50CD-4576-BE45-B5D7355D341F}"/>
              </a:ext>
            </a:extLst>
          </p:cNvPr>
          <p:cNvSpPr/>
          <p:nvPr/>
        </p:nvSpPr>
        <p:spPr bwMode="auto">
          <a:xfrm>
            <a:off x="3871292" y="5661248"/>
            <a:ext cx="1368152" cy="360040"/>
          </a:xfrm>
          <a:prstGeom prst="round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CONCAT</a:t>
            </a:r>
            <a:endParaRPr kumimoji="1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69B874E-68CF-41E5-90AA-08C430EF3FB6}"/>
              </a:ext>
            </a:extLst>
          </p:cNvPr>
          <p:cNvCxnSpPr>
            <a:cxnSpLocks/>
            <a:stCxn id="13" idx="2"/>
            <a:endCxn id="19" idx="0"/>
          </p:cNvCxnSpPr>
          <p:nvPr/>
        </p:nvCxnSpPr>
        <p:spPr bwMode="auto">
          <a:xfrm>
            <a:off x="3204361" y="5157192"/>
            <a:ext cx="1351007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ED4B861A-E5EC-44D9-8AF8-7483F33FC48B}"/>
              </a:ext>
            </a:extLst>
          </p:cNvPr>
          <p:cNvCxnSpPr>
            <a:cxnSpLocks/>
            <a:stCxn id="17" idx="2"/>
            <a:endCxn id="19" idx="0"/>
          </p:cNvCxnSpPr>
          <p:nvPr/>
        </p:nvCxnSpPr>
        <p:spPr bwMode="auto">
          <a:xfrm flipH="1">
            <a:off x="4555368" y="5157192"/>
            <a:ext cx="1387881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9405017-3610-4C0E-8E73-F549EC597F08}"/>
              </a:ext>
            </a:extLst>
          </p:cNvPr>
          <p:cNvCxnSpPr/>
          <p:nvPr/>
        </p:nvCxnSpPr>
        <p:spPr bwMode="auto">
          <a:xfrm>
            <a:off x="4555368" y="6021288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5063026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083035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함수형 </a:t>
            </a:r>
            <a:r>
              <a:rPr lang="en-US" altLang="ko-KR" dirty="0"/>
              <a:t>API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188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Sequential</a:t>
            </a:r>
            <a:r>
              <a:rPr lang="ko-KR" altLang="en-US" dirty="0"/>
              <a:t>모델과 함수형 </a:t>
            </a:r>
            <a:r>
              <a:rPr lang="en-US" altLang="ko-KR" dirty="0"/>
              <a:t>API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Sequential </a:t>
            </a:r>
            <a:r>
              <a:rPr lang="ko-KR" altLang="en-US" sz="1400" dirty="0">
                <a:ea typeface="굴림" panose="020B0600000101010101" pitchFamily="50" charset="-127"/>
              </a:rPr>
              <a:t>모델은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네트워크 입력과 출력이 하나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입력이 여러 개 필요하거나 출력이 여러 개 필요할 경우 함수형 </a:t>
            </a:r>
            <a:r>
              <a:rPr lang="en-US" altLang="ko-KR" sz="1400" dirty="0">
                <a:ea typeface="굴림" panose="020B0600000101010101" pitchFamily="50" charset="-127"/>
              </a:rPr>
              <a:t>API </a:t>
            </a:r>
            <a:r>
              <a:rPr lang="ko-KR" altLang="en-US" sz="1400" dirty="0">
                <a:ea typeface="굴림" panose="020B0600000101010101" pitchFamily="50" charset="-127"/>
              </a:rPr>
              <a:t>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B4314CA4-702F-49B6-9EF7-8EC345D331E6}"/>
              </a:ext>
            </a:extLst>
          </p:cNvPr>
          <p:cNvSpPr/>
          <p:nvPr/>
        </p:nvSpPr>
        <p:spPr bwMode="auto">
          <a:xfrm>
            <a:off x="1279004" y="4005064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BC732623-6840-4164-9EA8-402CAA798904}"/>
              </a:ext>
            </a:extLst>
          </p:cNvPr>
          <p:cNvSpPr/>
          <p:nvPr/>
        </p:nvSpPr>
        <p:spPr bwMode="auto">
          <a:xfrm>
            <a:off x="1279004" y="4653136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68E2380-CC14-4E3D-A6AB-00DAEFCB29ED}"/>
              </a:ext>
            </a:extLst>
          </p:cNvPr>
          <p:cNvSpPr/>
          <p:nvPr/>
        </p:nvSpPr>
        <p:spPr bwMode="auto">
          <a:xfrm>
            <a:off x="1279004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9929CC-A0BC-4A26-9A69-C46A7BD4BCAC}"/>
              </a:ext>
            </a:extLst>
          </p:cNvPr>
          <p:cNvSpPr/>
          <p:nvPr/>
        </p:nvSpPr>
        <p:spPr bwMode="auto">
          <a:xfrm>
            <a:off x="918964" y="3068960"/>
            <a:ext cx="2088231" cy="223224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4B61FCD-3237-4709-A6BA-2FC003EDBFCC}"/>
              </a:ext>
            </a:extLst>
          </p:cNvPr>
          <p:cNvCxnSpPr/>
          <p:nvPr/>
        </p:nvCxnSpPr>
        <p:spPr bwMode="auto">
          <a:xfrm>
            <a:off x="1941978" y="2780928"/>
            <a:ext cx="0" cy="57606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E75BE89-FF24-44E2-878D-A9FC2FEEDDA6}"/>
              </a:ext>
            </a:extLst>
          </p:cNvPr>
          <p:cNvCxnSpPr>
            <a:stCxn id="25" idx="2"/>
            <a:endCxn id="2" idx="0"/>
          </p:cNvCxnSpPr>
          <p:nvPr/>
        </p:nvCxnSpPr>
        <p:spPr bwMode="auto">
          <a:xfrm>
            <a:off x="1963080" y="3717032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06205F5-9318-4AF3-833B-098604937D85}"/>
              </a:ext>
            </a:extLst>
          </p:cNvPr>
          <p:cNvCxnSpPr>
            <a:stCxn id="2" idx="2"/>
            <a:endCxn id="23" idx="0"/>
          </p:cNvCxnSpPr>
          <p:nvPr/>
        </p:nvCxnSpPr>
        <p:spPr bwMode="auto">
          <a:xfrm>
            <a:off x="1963080" y="4365104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FF4DEBD-E8ED-4D84-8371-B8474DA55BD3}"/>
              </a:ext>
            </a:extLst>
          </p:cNvPr>
          <p:cNvCxnSpPr>
            <a:stCxn id="23" idx="2"/>
          </p:cNvCxnSpPr>
          <p:nvPr/>
        </p:nvCxnSpPr>
        <p:spPr bwMode="auto">
          <a:xfrm>
            <a:off x="1963080" y="5013176"/>
            <a:ext cx="0" cy="72008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8229328-3412-4E2D-B5E3-2ADDB21E5B7B}"/>
              </a:ext>
            </a:extLst>
          </p:cNvPr>
          <p:cNvSpPr txBox="1"/>
          <p:nvPr/>
        </p:nvSpPr>
        <p:spPr>
          <a:xfrm>
            <a:off x="1711052" y="2462699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C27C6C-AC28-4C07-8B63-3B5472714F33}"/>
              </a:ext>
            </a:extLst>
          </p:cNvPr>
          <p:cNvSpPr txBox="1"/>
          <p:nvPr/>
        </p:nvSpPr>
        <p:spPr>
          <a:xfrm>
            <a:off x="1804162" y="3429000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6BFD22-46C8-4DE4-BFD6-4201FD925D0F}"/>
              </a:ext>
            </a:extLst>
          </p:cNvPr>
          <p:cNvSpPr txBox="1"/>
          <p:nvPr/>
        </p:nvSpPr>
        <p:spPr>
          <a:xfrm>
            <a:off x="1804162" y="4046875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층</a:t>
            </a:r>
            <a:endParaRPr lang="ko-KR" altLang="en-US" sz="1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CE2AF7-3E2F-4A63-80B8-57821EBBC18D}"/>
              </a:ext>
            </a:extLst>
          </p:cNvPr>
          <p:cNvSpPr txBox="1"/>
          <p:nvPr/>
        </p:nvSpPr>
        <p:spPr>
          <a:xfrm>
            <a:off x="1804162" y="4694947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층</a:t>
            </a:r>
            <a:endParaRPr lang="ko-KR" altLang="en-US" sz="1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48E40C-7F31-452E-B63C-DC5DFA81C2FC}"/>
              </a:ext>
            </a:extLst>
          </p:cNvPr>
          <p:cNvSpPr txBox="1"/>
          <p:nvPr/>
        </p:nvSpPr>
        <p:spPr>
          <a:xfrm>
            <a:off x="1711052" y="5733256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02324-1284-4F1B-8514-1E6E801084F3}"/>
              </a:ext>
            </a:extLst>
          </p:cNvPr>
          <p:cNvSpPr txBox="1"/>
          <p:nvPr/>
        </p:nvSpPr>
        <p:spPr>
          <a:xfrm>
            <a:off x="7615708" y="5373216"/>
            <a:ext cx="1366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Functional API</a:t>
            </a:r>
            <a:endParaRPr lang="ko-KR" altLang="en-US" sz="14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C19C393-A732-4600-9F6C-7A04439769BE}"/>
              </a:ext>
            </a:extLst>
          </p:cNvPr>
          <p:cNvSpPr/>
          <p:nvPr/>
        </p:nvSpPr>
        <p:spPr bwMode="auto">
          <a:xfrm>
            <a:off x="4087316" y="3342427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53998604-2028-463F-8471-4CC4EC1C29E4}"/>
              </a:ext>
            </a:extLst>
          </p:cNvPr>
          <p:cNvSpPr/>
          <p:nvPr/>
        </p:nvSpPr>
        <p:spPr bwMode="auto">
          <a:xfrm>
            <a:off x="5743500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149CBA5-A0DD-471B-83A9-336E75B13344}"/>
              </a:ext>
            </a:extLst>
          </p:cNvPr>
          <p:cNvSpPr/>
          <p:nvPr/>
        </p:nvSpPr>
        <p:spPr bwMode="auto">
          <a:xfrm>
            <a:off x="7471692" y="3356992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5021379-567D-4FD7-A7FC-A3D500388240}"/>
              </a:ext>
            </a:extLst>
          </p:cNvPr>
          <p:cNvSpPr txBox="1"/>
          <p:nvPr/>
        </p:nvSpPr>
        <p:spPr>
          <a:xfrm>
            <a:off x="4591372" y="3421966"/>
            <a:ext cx="3600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FC</a:t>
            </a:r>
            <a:endParaRPr lang="ko-KR" altLang="en-US" sz="1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B06AFD4-EF03-4252-81A9-B9B492BF75E7}"/>
              </a:ext>
            </a:extLst>
          </p:cNvPr>
          <p:cNvSpPr txBox="1"/>
          <p:nvPr/>
        </p:nvSpPr>
        <p:spPr>
          <a:xfrm>
            <a:off x="6175548" y="342900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CNN</a:t>
            </a:r>
            <a:endParaRPr lang="ko-KR" altLang="en-US" sz="10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DD0EBCB-8C53-4E98-9E46-03BE9992E0D6}"/>
              </a:ext>
            </a:extLst>
          </p:cNvPr>
          <p:cNvSpPr txBox="1"/>
          <p:nvPr/>
        </p:nvSpPr>
        <p:spPr>
          <a:xfrm>
            <a:off x="7903740" y="3429000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RNN</a:t>
            </a:r>
            <a:endParaRPr lang="ko-KR" altLang="en-US" sz="10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FFCE84-D9E3-46DE-BEE8-580AB9DF525A}"/>
              </a:ext>
            </a:extLst>
          </p:cNvPr>
          <p:cNvSpPr txBox="1"/>
          <p:nvPr/>
        </p:nvSpPr>
        <p:spPr>
          <a:xfrm>
            <a:off x="447716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1</a:t>
            </a:r>
            <a:endParaRPr lang="ko-KR" altLang="en-US" sz="1000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4553E7F-3A16-40B4-B7D8-9D667664D9BE}"/>
              </a:ext>
            </a:extLst>
          </p:cNvPr>
          <p:cNvCxnSpPr>
            <a:cxnSpLocks/>
            <a:stCxn id="46" idx="2"/>
            <a:endCxn id="40" idx="0"/>
          </p:cNvCxnSpPr>
          <p:nvPr/>
        </p:nvCxnSpPr>
        <p:spPr bwMode="auto">
          <a:xfrm>
            <a:off x="4765192" y="2924944"/>
            <a:ext cx="6200" cy="41748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4E690C-4045-4879-81DB-D632D2D65F1E}"/>
              </a:ext>
            </a:extLst>
          </p:cNvPr>
          <p:cNvSpPr txBox="1"/>
          <p:nvPr/>
        </p:nvSpPr>
        <p:spPr>
          <a:xfrm>
            <a:off x="613871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2</a:t>
            </a:r>
            <a:endParaRPr lang="ko-KR" altLang="en-US" sz="10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38AC30-AAD5-4F43-BC95-328779E73691}"/>
              </a:ext>
            </a:extLst>
          </p:cNvPr>
          <p:cNvSpPr txBox="1"/>
          <p:nvPr/>
        </p:nvSpPr>
        <p:spPr>
          <a:xfrm>
            <a:off x="7868570" y="2678723"/>
            <a:ext cx="5760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입력</a:t>
            </a:r>
            <a:r>
              <a:rPr lang="en-US" altLang="ko-KR" sz="1000" dirty="0"/>
              <a:t>3</a:t>
            </a:r>
            <a:endParaRPr lang="ko-KR" altLang="en-US" sz="10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24162BBE-2077-4AF0-82F9-F9A4602AE613}"/>
              </a:ext>
            </a:extLst>
          </p:cNvPr>
          <p:cNvCxnSpPr>
            <a:stCxn id="49" idx="2"/>
            <a:endCxn id="41" idx="0"/>
          </p:cNvCxnSpPr>
          <p:nvPr/>
        </p:nvCxnSpPr>
        <p:spPr bwMode="auto">
          <a:xfrm>
            <a:off x="6426742" y="2924944"/>
            <a:ext cx="834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9B183D0A-6812-4A87-B564-9058F68EB5CA}"/>
              </a:ext>
            </a:extLst>
          </p:cNvPr>
          <p:cNvCxnSpPr>
            <a:stCxn id="51" idx="2"/>
            <a:endCxn id="42" idx="0"/>
          </p:cNvCxnSpPr>
          <p:nvPr/>
        </p:nvCxnSpPr>
        <p:spPr bwMode="auto">
          <a:xfrm flipH="1">
            <a:off x="8155768" y="2924944"/>
            <a:ext cx="834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89A4A378-742F-4CCE-BD9D-BEE5ACC73012}"/>
              </a:ext>
            </a:extLst>
          </p:cNvPr>
          <p:cNvSpPr/>
          <p:nvPr/>
        </p:nvSpPr>
        <p:spPr bwMode="auto">
          <a:xfrm>
            <a:off x="5743500" y="4725144"/>
            <a:ext cx="1368152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41BEF695-61C1-4F82-A151-04F838DDA575}"/>
              </a:ext>
            </a:extLst>
          </p:cNvPr>
          <p:cNvCxnSpPr>
            <a:stCxn id="43" idx="2"/>
            <a:endCxn id="56" idx="0"/>
          </p:cNvCxnSpPr>
          <p:nvPr/>
        </p:nvCxnSpPr>
        <p:spPr bwMode="auto">
          <a:xfrm>
            <a:off x="4771392" y="3668187"/>
            <a:ext cx="1656184" cy="105695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B186C8A-2734-4B07-A8FB-1F1729129C66}"/>
              </a:ext>
            </a:extLst>
          </p:cNvPr>
          <p:cNvCxnSpPr>
            <a:stCxn id="41" idx="2"/>
            <a:endCxn id="56" idx="0"/>
          </p:cNvCxnSpPr>
          <p:nvPr/>
        </p:nvCxnSpPr>
        <p:spPr bwMode="auto">
          <a:xfrm>
            <a:off x="6427576" y="3717032"/>
            <a:ext cx="0" cy="1008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91749EC3-C6F7-42BF-B0A8-B15EE8A309F8}"/>
              </a:ext>
            </a:extLst>
          </p:cNvPr>
          <p:cNvCxnSpPr>
            <a:stCxn id="42" idx="2"/>
            <a:endCxn id="56" idx="0"/>
          </p:cNvCxnSpPr>
          <p:nvPr/>
        </p:nvCxnSpPr>
        <p:spPr bwMode="auto">
          <a:xfrm flipH="1">
            <a:off x="6427576" y="3717032"/>
            <a:ext cx="1728192" cy="100811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A8F762F-FD38-480A-AA75-77FCF0B60187}"/>
              </a:ext>
            </a:extLst>
          </p:cNvPr>
          <p:cNvSpPr txBox="1"/>
          <p:nvPr/>
        </p:nvSpPr>
        <p:spPr>
          <a:xfrm>
            <a:off x="5959524" y="4766955"/>
            <a:ext cx="9361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Concatenate</a:t>
            </a:r>
            <a:endParaRPr lang="ko-KR" altLang="en-US" sz="1000" dirty="0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0C7FFEA-FDBC-4493-BE80-536AC607B115}"/>
              </a:ext>
            </a:extLst>
          </p:cNvPr>
          <p:cNvCxnSpPr>
            <a:stCxn id="56" idx="2"/>
          </p:cNvCxnSpPr>
          <p:nvPr/>
        </p:nvCxnSpPr>
        <p:spPr bwMode="auto">
          <a:xfrm flipH="1">
            <a:off x="6426742" y="5085184"/>
            <a:ext cx="834" cy="50405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B81E109-025E-447F-AF4D-B9D11EF03000}"/>
              </a:ext>
            </a:extLst>
          </p:cNvPr>
          <p:cNvSpPr txBox="1"/>
          <p:nvPr/>
        </p:nvSpPr>
        <p:spPr>
          <a:xfrm>
            <a:off x="6175548" y="5631051"/>
            <a:ext cx="5040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출력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99F6205C-5056-4A8E-8411-2B0F1C4DF01B}"/>
              </a:ext>
            </a:extLst>
          </p:cNvPr>
          <p:cNvSpPr/>
          <p:nvPr/>
        </p:nvSpPr>
        <p:spPr bwMode="auto">
          <a:xfrm>
            <a:off x="3872126" y="3068960"/>
            <a:ext cx="5183742" cy="223224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42205A1-7EA6-4000-9348-77E3F24AD729}"/>
              </a:ext>
            </a:extLst>
          </p:cNvPr>
          <p:cNvSpPr txBox="1"/>
          <p:nvPr/>
        </p:nvSpPr>
        <p:spPr>
          <a:xfrm>
            <a:off x="2382410" y="278092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Sequential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979424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다중 입력 모델 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189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다중 입력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서로 다른 입력 가지를 합치기 위해 여러 </a:t>
            </a:r>
            <a:r>
              <a:rPr lang="ko-KR" altLang="en-US" sz="1400" dirty="0" err="1">
                <a:ea typeface="굴림" panose="020B0600000101010101" pitchFamily="50" charset="-127"/>
              </a:rPr>
              <a:t>텐서를</a:t>
            </a:r>
            <a:r>
              <a:rPr lang="ko-KR" altLang="en-US" sz="1400" dirty="0">
                <a:ea typeface="굴림" panose="020B0600000101010101" pitchFamily="50" charset="-127"/>
              </a:rPr>
              <a:t> 연결할 수 있는 층을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keras.layers.add</a:t>
            </a:r>
            <a:r>
              <a:rPr lang="en-US" altLang="ko-KR" sz="1400" dirty="0">
                <a:ea typeface="굴림" panose="020B0600000101010101" pitchFamily="50" charset="-127"/>
              </a:rPr>
              <a:t>, </a:t>
            </a:r>
            <a:r>
              <a:rPr lang="en-US" altLang="ko-KR" sz="1400" dirty="0" err="1">
                <a:ea typeface="굴림" panose="020B0600000101010101" pitchFamily="50" charset="-127"/>
              </a:rPr>
              <a:t>keras.layers.concatenate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등을 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BBC0D6-4AD4-4755-BB2E-F053B14BC04D}"/>
              </a:ext>
            </a:extLst>
          </p:cNvPr>
          <p:cNvSpPr/>
          <p:nvPr/>
        </p:nvSpPr>
        <p:spPr bwMode="auto">
          <a:xfrm>
            <a:off x="1134988" y="328498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9582876-2949-4D41-8D89-29B1DFAF344F}"/>
              </a:ext>
            </a:extLst>
          </p:cNvPr>
          <p:cNvSpPr/>
          <p:nvPr/>
        </p:nvSpPr>
        <p:spPr bwMode="auto">
          <a:xfrm>
            <a:off x="2791172" y="328498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C0FDA89-7F4D-4A4B-9A8D-C97E592386D4}"/>
              </a:ext>
            </a:extLst>
          </p:cNvPr>
          <p:cNvCxnSpPr>
            <a:endCxn id="4" idx="0"/>
          </p:cNvCxnSpPr>
          <p:nvPr/>
        </p:nvCxnSpPr>
        <p:spPr bwMode="auto">
          <a:xfrm>
            <a:off x="1603040" y="2852936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6AB588C-13BC-4046-9CF5-783EDBD049E9}"/>
              </a:ext>
            </a:extLst>
          </p:cNvPr>
          <p:cNvCxnSpPr>
            <a:endCxn id="47" idx="0"/>
          </p:cNvCxnSpPr>
          <p:nvPr/>
        </p:nvCxnSpPr>
        <p:spPr bwMode="auto">
          <a:xfrm>
            <a:off x="3259224" y="2852936"/>
            <a:ext cx="0" cy="432048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212D3B-4448-40D6-99AC-861B9CE0CAB9}"/>
              </a:ext>
            </a:extLst>
          </p:cNvPr>
          <p:cNvSpPr txBox="1"/>
          <p:nvPr/>
        </p:nvSpPr>
        <p:spPr>
          <a:xfrm>
            <a:off x="1134988" y="2564904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참고텍스트</a:t>
            </a:r>
            <a:endParaRPr lang="ko-KR" altLang="en-US" sz="1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2416217-5B0C-422F-87E7-8A2BDF71AC59}"/>
              </a:ext>
            </a:extLst>
          </p:cNvPr>
          <p:cNvSpPr txBox="1"/>
          <p:nvPr/>
        </p:nvSpPr>
        <p:spPr>
          <a:xfrm>
            <a:off x="3007196" y="2564904"/>
            <a:ext cx="5760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/>
              <a:t>질문</a:t>
            </a:r>
            <a:endParaRPr lang="ko-KR" altLang="en-US" sz="10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EFACDD9-A7A4-48FD-9427-96932C317355}"/>
              </a:ext>
            </a:extLst>
          </p:cNvPr>
          <p:cNvSpPr txBox="1"/>
          <p:nvPr/>
        </p:nvSpPr>
        <p:spPr>
          <a:xfrm>
            <a:off x="2863180" y="3326795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Embedding</a:t>
            </a:r>
            <a:endParaRPr lang="ko-KR" altLang="en-US" sz="10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42E90-1F74-4A84-AC81-F619AAA2E048}"/>
              </a:ext>
            </a:extLst>
          </p:cNvPr>
          <p:cNvSpPr txBox="1"/>
          <p:nvPr/>
        </p:nvSpPr>
        <p:spPr>
          <a:xfrm>
            <a:off x="1206996" y="3326795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Embedding</a:t>
            </a:r>
            <a:endParaRPr lang="ko-KR" altLang="en-US" sz="1000" dirty="0"/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828980D9-8F05-43C5-A589-A8396AD5C4F0}"/>
              </a:ext>
            </a:extLst>
          </p:cNvPr>
          <p:cNvSpPr/>
          <p:nvPr/>
        </p:nvSpPr>
        <p:spPr bwMode="auto">
          <a:xfrm>
            <a:off x="1134988" y="400506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9" name="사각형: 둥근 모서리 58">
            <a:extLst>
              <a:ext uri="{FF2B5EF4-FFF2-40B4-BE49-F238E27FC236}">
                <a16:creationId xmlns:a16="http://schemas.microsoft.com/office/drawing/2014/main" id="{FCF19828-028D-49A1-8ED2-8D580ECCC88F}"/>
              </a:ext>
            </a:extLst>
          </p:cNvPr>
          <p:cNvSpPr/>
          <p:nvPr/>
        </p:nvSpPr>
        <p:spPr bwMode="auto">
          <a:xfrm>
            <a:off x="2791172" y="4005064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0B3EF3-EF55-4BC2-93CE-1BEE3BBA97AE}"/>
              </a:ext>
            </a:extLst>
          </p:cNvPr>
          <p:cNvSpPr txBox="1"/>
          <p:nvPr/>
        </p:nvSpPr>
        <p:spPr>
          <a:xfrm>
            <a:off x="2935188" y="407707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LSTM</a:t>
            </a:r>
            <a:endParaRPr lang="ko-KR" altLang="en-US" sz="10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9E752B1-E002-4541-B627-7A4EBC5C6E6D}"/>
              </a:ext>
            </a:extLst>
          </p:cNvPr>
          <p:cNvSpPr txBox="1"/>
          <p:nvPr/>
        </p:nvSpPr>
        <p:spPr>
          <a:xfrm>
            <a:off x="1279004" y="4077072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LSTM</a:t>
            </a:r>
            <a:endParaRPr lang="ko-KR" altLang="en-US" sz="1000" dirty="0"/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68026794-6B62-4B73-84F3-928A1D6034FB}"/>
              </a:ext>
            </a:extLst>
          </p:cNvPr>
          <p:cNvSpPr/>
          <p:nvPr/>
        </p:nvSpPr>
        <p:spPr bwMode="auto">
          <a:xfrm>
            <a:off x="1783060" y="4725144"/>
            <a:ext cx="1224136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5FE8E78-ED24-4073-95F4-2288FEBD1579}"/>
              </a:ext>
            </a:extLst>
          </p:cNvPr>
          <p:cNvSpPr txBox="1"/>
          <p:nvPr/>
        </p:nvSpPr>
        <p:spPr>
          <a:xfrm>
            <a:off x="1927076" y="4797152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Concatenate</a:t>
            </a:r>
            <a:endParaRPr lang="ko-KR" altLang="en-US" sz="1000" dirty="0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289381F-2725-4929-A7EA-0EF5DF4CCBB0}"/>
              </a:ext>
            </a:extLst>
          </p:cNvPr>
          <p:cNvSpPr/>
          <p:nvPr/>
        </p:nvSpPr>
        <p:spPr bwMode="auto">
          <a:xfrm>
            <a:off x="1927076" y="537321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1300EB4-652A-41B5-A193-2ED6BD9A6EC1}"/>
              </a:ext>
            </a:extLst>
          </p:cNvPr>
          <p:cNvSpPr txBox="1"/>
          <p:nvPr/>
        </p:nvSpPr>
        <p:spPr>
          <a:xfrm>
            <a:off x="2143100" y="5445224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D19B544-648A-4163-80A5-226599A57A32}"/>
              </a:ext>
            </a:extLst>
          </p:cNvPr>
          <p:cNvCxnSpPr>
            <a:stCxn id="4" idx="2"/>
            <a:endCxn id="57" idx="0"/>
          </p:cNvCxnSpPr>
          <p:nvPr/>
        </p:nvCxnSpPr>
        <p:spPr bwMode="auto">
          <a:xfrm>
            <a:off x="1603040" y="3645024"/>
            <a:ext cx="0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D4D0282-77E9-48B7-92E6-F1A82ED8B9FE}"/>
              </a:ext>
            </a:extLst>
          </p:cNvPr>
          <p:cNvCxnSpPr>
            <a:stCxn id="47" idx="2"/>
            <a:endCxn id="59" idx="0"/>
          </p:cNvCxnSpPr>
          <p:nvPr/>
        </p:nvCxnSpPr>
        <p:spPr bwMode="auto">
          <a:xfrm>
            <a:off x="3259224" y="3645024"/>
            <a:ext cx="0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A691678-D4F9-45CC-BBDD-CCEFA2BFD374}"/>
              </a:ext>
            </a:extLst>
          </p:cNvPr>
          <p:cNvCxnSpPr>
            <a:stCxn id="57" idx="2"/>
            <a:endCxn id="64" idx="0"/>
          </p:cNvCxnSpPr>
          <p:nvPr/>
        </p:nvCxnSpPr>
        <p:spPr bwMode="auto">
          <a:xfrm>
            <a:off x="1603040" y="4365104"/>
            <a:ext cx="792088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8A325A69-5FAB-45A6-B03E-8D9FA16DCB22}"/>
              </a:ext>
            </a:extLst>
          </p:cNvPr>
          <p:cNvCxnSpPr>
            <a:stCxn id="59" idx="2"/>
            <a:endCxn id="66" idx="0"/>
          </p:cNvCxnSpPr>
          <p:nvPr/>
        </p:nvCxnSpPr>
        <p:spPr bwMode="auto">
          <a:xfrm flipH="1">
            <a:off x="2395128" y="4365104"/>
            <a:ext cx="864096" cy="3600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8C4B359-4D44-4B91-A13D-9287C92ABEDC}"/>
              </a:ext>
            </a:extLst>
          </p:cNvPr>
          <p:cNvCxnSpPr>
            <a:stCxn id="64" idx="2"/>
            <a:endCxn id="71" idx="0"/>
          </p:cNvCxnSpPr>
          <p:nvPr/>
        </p:nvCxnSpPr>
        <p:spPr bwMode="auto">
          <a:xfrm>
            <a:off x="2395128" y="5085184"/>
            <a:ext cx="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4735388" y="2542505"/>
            <a:ext cx="4464175" cy="355481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keras.models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Model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layers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Input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keras.utils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import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500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="int32",name="text")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="int32",name="question")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(text_vocab_size,64)(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(question_vocab_size,32)(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layers.concatenate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encoded_text,encoded_question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],axis=-1)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answer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answer_vocab_size,activation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text_input,question_input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],outputs=answer)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9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sp>
        <p:nvSpPr>
          <p:cNvPr id="2" name="직사각형 1"/>
          <p:cNvSpPr/>
          <p:nvPr/>
        </p:nvSpPr>
        <p:spPr bwMode="auto">
          <a:xfrm>
            <a:off x="4573369" y="2265363"/>
            <a:ext cx="5128445" cy="413854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89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ko-KR" altLang="en-US" dirty="0" err="1"/>
              <a:t>난수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ko-KR" sz="120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1110615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np.random.random_sample</a:t>
            </a:r>
            <a:r>
              <a:rPr lang="en-US" altLang="ko-KR" kern="0" dirty="0"/>
              <a:t>, choice, seed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576" y="1687448"/>
            <a:ext cx="8991600" cy="337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random.random_sample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[0.0, 1.0)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범위에서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샘플링된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임의의 실수를 반환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np.random.random_sample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np.random.random_sample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((5,2))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random.random_sample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함수에서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[0.0, 1.0)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범위가 아닌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[a, b)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범위의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 방법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(b-a) *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np.random.random_sample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() + a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random.choice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주어진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차원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어레이로부터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임의의 샘플을 생성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np.random.choice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(10,(2, 3))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np.random.choice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ndarray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,(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array_shape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random.seed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함수는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생성에 필요한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시드를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설정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random.seed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()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함수를 발생 시키면 코드를 실행할 때마다 동일한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난수가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생성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np.random.seed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(100)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18773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다중 입력 모델 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190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다중 출력 모델 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여러 속성을 동시에 예측하는 모델에 필요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다중 출력 모델을 훈련하기 위해서는 네트워크 출력마다 다른 손실 함수 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1CBBC0D6-4AD4-4755-BB2E-F053B14BC04D}"/>
              </a:ext>
            </a:extLst>
          </p:cNvPr>
          <p:cNvSpPr/>
          <p:nvPr/>
        </p:nvSpPr>
        <p:spPr bwMode="auto">
          <a:xfrm>
            <a:off x="1639044" y="3398803"/>
            <a:ext cx="151216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42E90-1F74-4A84-AC81-F619AAA2E048}"/>
              </a:ext>
            </a:extLst>
          </p:cNvPr>
          <p:cNvSpPr txBox="1"/>
          <p:nvPr/>
        </p:nvSpPr>
        <p:spPr>
          <a:xfrm>
            <a:off x="2071092" y="3464776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Conv1D</a:t>
            </a:r>
            <a:endParaRPr lang="ko-KR" altLang="en-US" sz="10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4735388" y="2636912"/>
            <a:ext cx="4364785" cy="2723823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post_vocab_size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50000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num_income_groups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10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="int32",name="inputs")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embedded_posts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(post_vocab_size,256)(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layers.Conv1D(128,5,activation="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embedded_posts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layers.MaxPooling1D(5)(x)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layers.Conv1D(256,5,activation="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layers.Conv1D(256,5,activation="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layers.GlobalMaxPooling1D()(x)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x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(128,activation="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relu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")(x)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age_predict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(1,name="age")(x)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income_predict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num_income_groups,activation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",name="income")(x)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gender_predict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(1,activation="sigmoid")(x)</a:t>
            </a:r>
          </a:p>
          <a:p>
            <a:pPr algn="l"/>
            <a:endParaRPr lang="en-US" altLang="ko-KR" sz="9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posts_input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,</a:t>
            </a:r>
          </a:p>
          <a:p>
            <a:pPr algn="l"/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             outputs=[</a:t>
            </a:r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age_predict,income_predict,gender_predict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])</a:t>
            </a:r>
          </a:p>
          <a:p>
            <a:pPr algn="l"/>
            <a:r>
              <a:rPr lang="en-US" altLang="ko-KR" sz="9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9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9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6AAE8E-142E-4112-A622-500A74B03F74}"/>
              </a:ext>
            </a:extLst>
          </p:cNvPr>
          <p:cNvSpPr txBox="1"/>
          <p:nvPr/>
        </p:nvSpPr>
        <p:spPr>
          <a:xfrm>
            <a:off x="1747890" y="2931585"/>
            <a:ext cx="12961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소셜미디어 포스트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C3A4B2C7-0CA3-4623-87C8-33B5C8EDCA48}"/>
              </a:ext>
            </a:extLst>
          </p:cNvPr>
          <p:cNvSpPr/>
          <p:nvPr/>
        </p:nvSpPr>
        <p:spPr bwMode="auto">
          <a:xfrm>
            <a:off x="584200" y="4070659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828B73FF-69DA-4C70-9532-7411CBD02E6E}"/>
              </a:ext>
            </a:extLst>
          </p:cNvPr>
          <p:cNvSpPr/>
          <p:nvPr/>
        </p:nvSpPr>
        <p:spPr bwMode="auto">
          <a:xfrm>
            <a:off x="1819898" y="4046875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9017FC6-D3AE-49BF-906C-9448D72D98F2}"/>
              </a:ext>
            </a:extLst>
          </p:cNvPr>
          <p:cNvSpPr/>
          <p:nvPr/>
        </p:nvSpPr>
        <p:spPr bwMode="auto">
          <a:xfrm>
            <a:off x="3044034" y="4046875"/>
            <a:ext cx="1152128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E36680F-6301-48DB-B7F6-CD1629673466}"/>
              </a:ext>
            </a:extLst>
          </p:cNvPr>
          <p:cNvSpPr txBox="1"/>
          <p:nvPr/>
        </p:nvSpPr>
        <p:spPr>
          <a:xfrm>
            <a:off x="800224" y="4127568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E9E6431-A2F8-4A01-8082-089D7BDD4451}"/>
              </a:ext>
            </a:extLst>
          </p:cNvPr>
          <p:cNvSpPr txBox="1"/>
          <p:nvPr/>
        </p:nvSpPr>
        <p:spPr>
          <a:xfrm>
            <a:off x="2071092" y="41188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8F2A76-FA85-4885-946C-9F32C0FADB31}"/>
              </a:ext>
            </a:extLst>
          </p:cNvPr>
          <p:cNvSpPr txBox="1"/>
          <p:nvPr/>
        </p:nvSpPr>
        <p:spPr>
          <a:xfrm>
            <a:off x="3367236" y="4118883"/>
            <a:ext cx="6480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Dense</a:t>
            </a:r>
            <a:endParaRPr lang="ko-KR" altLang="en-US" sz="10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739CF16-FEAE-4CA4-BC21-807EB6B227B8}"/>
              </a:ext>
            </a:extLst>
          </p:cNvPr>
          <p:cNvCxnSpPr>
            <a:stCxn id="4" idx="2"/>
            <a:endCxn id="30" idx="0"/>
          </p:cNvCxnSpPr>
          <p:nvPr/>
        </p:nvCxnSpPr>
        <p:spPr bwMode="auto">
          <a:xfrm flipH="1">
            <a:off x="1160264" y="3758843"/>
            <a:ext cx="1234864" cy="311816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4B2B65E5-0A9C-484C-9C5B-6F1AA2DC0FC9}"/>
              </a:ext>
            </a:extLst>
          </p:cNvPr>
          <p:cNvCxnSpPr>
            <a:stCxn id="4" idx="2"/>
            <a:endCxn id="32" idx="0"/>
          </p:cNvCxnSpPr>
          <p:nvPr/>
        </p:nvCxnSpPr>
        <p:spPr bwMode="auto">
          <a:xfrm>
            <a:off x="2395128" y="3758843"/>
            <a:ext cx="834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672ED05-C6AD-4D96-BAF2-99603E8CAC62}"/>
              </a:ext>
            </a:extLst>
          </p:cNvPr>
          <p:cNvCxnSpPr>
            <a:stCxn id="4" idx="2"/>
            <a:endCxn id="33" idx="0"/>
          </p:cNvCxnSpPr>
          <p:nvPr/>
        </p:nvCxnSpPr>
        <p:spPr bwMode="auto">
          <a:xfrm>
            <a:off x="2395128" y="3758843"/>
            <a:ext cx="1224970" cy="2880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827536-B41C-4347-8AAC-BAF2B99D25CF}"/>
              </a:ext>
            </a:extLst>
          </p:cNvPr>
          <p:cNvCxnSpPr>
            <a:stCxn id="29" idx="2"/>
            <a:endCxn id="4" idx="0"/>
          </p:cNvCxnSpPr>
          <p:nvPr/>
        </p:nvCxnSpPr>
        <p:spPr bwMode="auto">
          <a:xfrm flipH="1">
            <a:off x="2395128" y="3177806"/>
            <a:ext cx="834" cy="22099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DBBA988-7B76-432C-8926-DC99FAAF22C1}"/>
              </a:ext>
            </a:extLst>
          </p:cNvPr>
          <p:cNvCxnSpPr>
            <a:stCxn id="30" idx="2"/>
          </p:cNvCxnSpPr>
          <p:nvPr/>
        </p:nvCxnSpPr>
        <p:spPr bwMode="auto">
          <a:xfrm>
            <a:off x="1160264" y="4430699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E3C6C57-2ACB-4324-A1CD-43C376F71AEF}"/>
              </a:ext>
            </a:extLst>
          </p:cNvPr>
          <p:cNvCxnSpPr/>
          <p:nvPr/>
        </p:nvCxnSpPr>
        <p:spPr bwMode="auto">
          <a:xfrm>
            <a:off x="2431132" y="4406915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054ABF35-6501-4358-A89E-AF17EFB9F0D9}"/>
              </a:ext>
            </a:extLst>
          </p:cNvPr>
          <p:cNvCxnSpPr/>
          <p:nvPr/>
        </p:nvCxnSpPr>
        <p:spPr bwMode="auto">
          <a:xfrm>
            <a:off x="3583260" y="4406915"/>
            <a:ext cx="0" cy="48027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6934729-806F-4D65-818F-FBF173ED8D26}"/>
              </a:ext>
            </a:extLst>
          </p:cNvPr>
          <p:cNvSpPr txBox="1"/>
          <p:nvPr/>
        </p:nvSpPr>
        <p:spPr>
          <a:xfrm>
            <a:off x="876539" y="497043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 </a:t>
            </a:r>
            <a:r>
              <a:rPr lang="ko-KR" altLang="en-US" sz="1000" dirty="0"/>
              <a:t>나이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09FE04F-A7EE-4B79-8D74-50F76646AF88}"/>
              </a:ext>
            </a:extLst>
          </p:cNvPr>
          <p:cNvSpPr txBox="1"/>
          <p:nvPr/>
        </p:nvSpPr>
        <p:spPr>
          <a:xfrm>
            <a:off x="2143100" y="498297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/>
              <a:t> </a:t>
            </a:r>
            <a:r>
              <a:rPr lang="ko-KR" altLang="en-US" sz="1000" dirty="0"/>
              <a:t>소득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FC20CC-8406-424A-B5E4-54280F66D759}"/>
              </a:ext>
            </a:extLst>
          </p:cNvPr>
          <p:cNvSpPr txBox="1"/>
          <p:nvPr/>
        </p:nvSpPr>
        <p:spPr>
          <a:xfrm>
            <a:off x="3367236" y="4982979"/>
            <a:ext cx="5464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 </a:t>
            </a:r>
            <a:r>
              <a:rPr lang="ko-KR" altLang="en-US" sz="1000" dirty="0"/>
              <a:t>성별</a:t>
            </a:r>
          </a:p>
        </p:txBody>
      </p:sp>
    </p:spTree>
    <p:extLst>
      <p:ext uri="{BB962C8B-B14F-4D97-AF65-F5344CB8AC3E}">
        <p14:creationId xmlns:p14="http://schemas.microsoft.com/office/powerpoint/2010/main" val="294428031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Generative Model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413713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BA4CE6D-A3B1-4A35-A326-E01E73ABC23C}"/>
              </a:ext>
            </a:extLst>
          </p:cNvPr>
          <p:cNvSpPr/>
          <p:nvPr/>
        </p:nvSpPr>
        <p:spPr bwMode="auto">
          <a:xfrm>
            <a:off x="1999084" y="3501008"/>
            <a:ext cx="6048672" cy="1568709"/>
          </a:xfrm>
          <a:prstGeom prst="rect">
            <a:avLst/>
          </a:prstGeom>
          <a:solidFill>
            <a:srgbClr val="FFFF00">
              <a:alpha val="10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Generative Model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192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생성 모델 개념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68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모델은 주어진 데이터를 학습하여 데이터 분포를 따르는 유사한 데이터를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</a:t>
            </a:r>
            <a:r>
              <a:rPr lang="en-US" altLang="ko-KR" sz="1400" dirty="0">
                <a:ea typeface="굴림" panose="020B0600000101010101" pitchFamily="50" charset="-127"/>
              </a:rPr>
              <a:t>(Discriminative Model)</a:t>
            </a:r>
            <a:r>
              <a:rPr lang="ko-KR" altLang="en-US" sz="1400" dirty="0">
                <a:ea typeface="굴림" panose="020B0600000101010101" pitchFamily="50" charset="-127"/>
              </a:rPr>
              <a:t>은</a:t>
            </a:r>
            <a:r>
              <a:rPr lang="en-US" altLang="ko-KR" sz="1400" dirty="0">
                <a:ea typeface="굴림" panose="020B0600000101010101" pitchFamily="50" charset="-127"/>
              </a:rPr>
              <a:t> convolution </a:t>
            </a:r>
            <a:r>
              <a:rPr lang="ko-KR" altLang="en-US" sz="1400" dirty="0">
                <a:ea typeface="굴림" panose="020B0600000101010101" pitchFamily="50" charset="-127"/>
              </a:rPr>
              <a:t>신경망에서 이미지를 분류하는 모델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모델은 이미지를 대표하는 특성을 질 찾는 것을 목표로 구성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생성자 모델</a:t>
            </a:r>
            <a:r>
              <a:rPr lang="en-US" altLang="ko-KR" sz="1400" dirty="0">
                <a:ea typeface="굴림" panose="020B0600000101010101" pitchFamily="50" charset="-127"/>
              </a:rPr>
              <a:t>(Generative Model)</a:t>
            </a:r>
            <a:r>
              <a:rPr lang="ko-KR" altLang="en-US" sz="1400" dirty="0">
                <a:ea typeface="굴림" panose="020B0600000101010101" pitchFamily="50" charset="-127"/>
              </a:rPr>
              <a:t>은 </a:t>
            </a: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ko-KR" altLang="en-US" sz="1400" dirty="0">
                <a:ea typeface="굴림" panose="020B0600000101010101" pitchFamily="50" charset="-127"/>
              </a:rPr>
              <a:t> 모델에서 추출한 특성들의 조합을 이용하여 새로운 이미지를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모델은 입력 이미지에 대한 데이터 분포를 학습하여 새로운 이미지를 생성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502F993-EAA9-4D02-B22B-EC906739E011}"/>
              </a:ext>
            </a:extLst>
          </p:cNvPr>
          <p:cNvSpPr/>
          <p:nvPr/>
        </p:nvSpPr>
        <p:spPr bwMode="auto">
          <a:xfrm>
            <a:off x="2215108" y="4488630"/>
            <a:ext cx="1224136" cy="3798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2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CB851E7-A9C2-4F01-8D46-BA548F4FB100}"/>
              </a:ext>
            </a:extLst>
          </p:cNvPr>
          <p:cNvSpPr/>
          <p:nvPr/>
        </p:nvSpPr>
        <p:spPr bwMode="auto">
          <a:xfrm>
            <a:off x="2215108" y="3847629"/>
            <a:ext cx="1224136" cy="37983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</a:t>
            </a:r>
            <a:r>
              <a:rPr kumimoji="1" lang="en-US" altLang="ko-K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1</a:t>
            </a:r>
            <a:endParaRPr kumimoji="1" lang="ko-KR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9EBD73-71ED-4989-8471-74F23EF243BB}"/>
              </a:ext>
            </a:extLst>
          </p:cNvPr>
          <p:cNvSpPr/>
          <p:nvPr/>
        </p:nvSpPr>
        <p:spPr bwMode="auto">
          <a:xfrm>
            <a:off x="6463580" y="4148385"/>
            <a:ext cx="1296146" cy="379835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이미지분류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C0D1E6CF-7147-474E-93F3-25C18D2B82FB}"/>
              </a:ext>
            </a:extLst>
          </p:cNvPr>
          <p:cNvCxnSpPr>
            <a:stCxn id="8" idx="3"/>
            <a:endCxn id="9" idx="1"/>
          </p:cNvCxnSpPr>
          <p:nvPr/>
        </p:nvCxnSpPr>
        <p:spPr bwMode="auto">
          <a:xfrm>
            <a:off x="3439244" y="4037547"/>
            <a:ext cx="3024336" cy="300756"/>
          </a:xfrm>
          <a:prstGeom prst="bentConnector3">
            <a:avLst>
              <a:gd name="adj1" fmla="val 1619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6D3CB1B3-5B40-4EF2-A89D-9251ABB704B2}"/>
              </a:ext>
            </a:extLst>
          </p:cNvPr>
          <p:cNvCxnSpPr>
            <a:stCxn id="7" idx="3"/>
            <a:endCxn id="9" idx="1"/>
          </p:cNvCxnSpPr>
          <p:nvPr/>
        </p:nvCxnSpPr>
        <p:spPr bwMode="auto">
          <a:xfrm flipV="1">
            <a:off x="3439244" y="4338303"/>
            <a:ext cx="3024336" cy="340245"/>
          </a:xfrm>
          <a:prstGeom prst="bentConnector3">
            <a:avLst>
              <a:gd name="adj1" fmla="val 16192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DE0958-7BBC-41D4-A391-124B10D2B6C5}"/>
              </a:ext>
            </a:extLst>
          </p:cNvPr>
          <p:cNvSpPr/>
          <p:nvPr/>
        </p:nvSpPr>
        <p:spPr bwMode="auto">
          <a:xfrm>
            <a:off x="4231332" y="5517009"/>
            <a:ext cx="1656184" cy="720303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이미지생성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D014F-1956-44C7-921C-45D1A494AFF8}"/>
              </a:ext>
            </a:extLst>
          </p:cNvPr>
          <p:cNvSpPr txBox="1"/>
          <p:nvPr/>
        </p:nvSpPr>
        <p:spPr>
          <a:xfrm>
            <a:off x="4663380" y="3983432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특성추출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90C5E52-FEDA-42D0-9505-FDF6512873D2}"/>
              </a:ext>
            </a:extLst>
          </p:cNvPr>
          <p:cNvSpPr/>
          <p:nvPr/>
        </p:nvSpPr>
        <p:spPr bwMode="auto">
          <a:xfrm>
            <a:off x="4591372" y="4395388"/>
            <a:ext cx="936104" cy="243671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돋움" pitchFamily="50" charset="-127"/>
              </a:rPr>
              <a:t>형태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509ECE-558C-47FC-9A17-2CF059D415FA}"/>
              </a:ext>
            </a:extLst>
          </p:cNvPr>
          <p:cNvCxnSpPr>
            <a:stCxn id="22" idx="2"/>
            <a:endCxn id="11" idx="0"/>
          </p:cNvCxnSpPr>
          <p:nvPr/>
        </p:nvCxnSpPr>
        <p:spPr bwMode="auto">
          <a:xfrm>
            <a:off x="5059424" y="4639059"/>
            <a:ext cx="0" cy="87795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5D10D43F-A3FC-41DA-AB7B-4BC4FE6DC96F}"/>
              </a:ext>
            </a:extLst>
          </p:cNvPr>
          <p:cNvCxnSpPr>
            <a:stCxn id="11" idx="1"/>
            <a:endCxn id="7" idx="2"/>
          </p:cNvCxnSpPr>
          <p:nvPr/>
        </p:nvCxnSpPr>
        <p:spPr bwMode="auto">
          <a:xfrm rot="10800000">
            <a:off x="2827176" y="4868465"/>
            <a:ext cx="1404156" cy="1008696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5C343D8-4AE7-42BB-AF4B-F765080AE257}"/>
              </a:ext>
            </a:extLst>
          </p:cNvPr>
          <p:cNvSpPr txBox="1"/>
          <p:nvPr/>
        </p:nvSpPr>
        <p:spPr>
          <a:xfrm>
            <a:off x="5059972" y="5158183"/>
            <a:ext cx="8640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특성이용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CE8220D-5947-42F4-9D4E-75F55B7B9EC8}"/>
              </a:ext>
            </a:extLst>
          </p:cNvPr>
          <p:cNvSpPr txBox="1"/>
          <p:nvPr/>
        </p:nvSpPr>
        <p:spPr>
          <a:xfrm>
            <a:off x="1717701" y="5296682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입력 이미지와 유사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1BC049F-6A8A-4C57-AD56-7E0A51373DF4}"/>
              </a:ext>
            </a:extLst>
          </p:cNvPr>
          <p:cNvSpPr txBox="1"/>
          <p:nvPr/>
        </p:nvSpPr>
        <p:spPr>
          <a:xfrm>
            <a:off x="5887516" y="5960313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생성자 모델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B1524E7-CBEF-4F12-AEFC-85628E006ECC}"/>
              </a:ext>
            </a:extLst>
          </p:cNvPr>
          <p:cNvSpPr txBox="1"/>
          <p:nvPr/>
        </p:nvSpPr>
        <p:spPr>
          <a:xfrm>
            <a:off x="990972" y="3591087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/>
              <a:t>판별자</a:t>
            </a:r>
            <a:r>
              <a:rPr lang="ko-KR" altLang="en-US" sz="1200" b="1" dirty="0"/>
              <a:t> 모델</a:t>
            </a:r>
          </a:p>
        </p:txBody>
      </p:sp>
    </p:spTree>
    <p:extLst>
      <p:ext uri="{BB962C8B-B14F-4D97-AF65-F5344CB8AC3E}">
        <p14:creationId xmlns:p14="http://schemas.microsoft.com/office/powerpoint/2010/main" val="88580341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생성 모델 유형</a:t>
            </a:r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193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생성 모델 유형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 모델의 유형은 명시적 방법과 묵시적 방법으로 구분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명시적 방법은 확률변수 </a:t>
            </a:r>
            <a:r>
              <a:rPr lang="en-US" altLang="ko-KR" sz="1400" dirty="0">
                <a:ea typeface="굴림" panose="020B0600000101010101" pitchFamily="50" charset="-127"/>
              </a:rPr>
              <a:t>P(x)</a:t>
            </a:r>
            <a:r>
              <a:rPr lang="ko-KR" altLang="en-US" sz="1400" dirty="0">
                <a:ea typeface="굴림" panose="020B0600000101010101" pitchFamily="50" charset="-127"/>
              </a:rPr>
              <a:t>를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정의하여 사용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명시적 방법의 대표적 모델 변형 </a:t>
            </a:r>
            <a:r>
              <a:rPr lang="ko-KR" altLang="en-US" sz="1400" dirty="0" err="1">
                <a:ea typeface="굴림" panose="020B0600000101010101" pitchFamily="50" charset="-127"/>
              </a:rPr>
              <a:t>오토인코더</a:t>
            </a:r>
            <a:r>
              <a:rPr lang="en-US" altLang="ko-KR" sz="1400" dirty="0">
                <a:ea typeface="굴림" panose="020B0600000101010101" pitchFamily="50" charset="-127"/>
              </a:rPr>
              <a:t>(Variational Autoencoder)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묵시적 방법의 대표적 모델 </a:t>
            </a:r>
            <a:r>
              <a:rPr lang="en-US" altLang="ko-KR" sz="1400" dirty="0">
                <a:ea typeface="굴림" panose="020B0600000101010101" pitchFamily="50" charset="-127"/>
              </a:rPr>
              <a:t>GAN(Generative Adversarial Network)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D23D92-2D9F-4CBD-A9AF-B7609A56DB04}"/>
              </a:ext>
            </a:extLst>
          </p:cNvPr>
          <p:cNvSpPr/>
          <p:nvPr/>
        </p:nvSpPr>
        <p:spPr bwMode="auto">
          <a:xfrm>
            <a:off x="3367236" y="3435209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생성모델 유형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1308560F-6CBF-459D-A4BE-EA8BC62811BE}"/>
              </a:ext>
            </a:extLst>
          </p:cNvPr>
          <p:cNvSpPr/>
          <p:nvPr/>
        </p:nvSpPr>
        <p:spPr bwMode="auto">
          <a:xfrm>
            <a:off x="1711052" y="4748730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/>
              <a:t>명시적 방법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9B0D92B-F06E-41FE-9DCB-FB55BB594479}"/>
              </a:ext>
            </a:extLst>
          </p:cNvPr>
          <p:cNvSpPr/>
          <p:nvPr/>
        </p:nvSpPr>
        <p:spPr bwMode="auto">
          <a:xfrm>
            <a:off x="5095428" y="4725144"/>
            <a:ext cx="2376264" cy="46787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/>
              <a:t>묵시적 방법</a:t>
            </a:r>
            <a:endParaRPr kumimoji="1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EC738B9-2D16-4600-BE10-B25F7F192116}"/>
              </a:ext>
            </a:extLst>
          </p:cNvPr>
          <p:cNvCxnSpPr>
            <a:stCxn id="2" idx="2"/>
            <a:endCxn id="23" idx="0"/>
          </p:cNvCxnSpPr>
          <p:nvPr/>
        </p:nvCxnSpPr>
        <p:spPr bwMode="auto">
          <a:xfrm flipH="1">
            <a:off x="2899184" y="3903087"/>
            <a:ext cx="1656184" cy="845643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55A965A-483C-402E-A757-89687077CABE}"/>
              </a:ext>
            </a:extLst>
          </p:cNvPr>
          <p:cNvCxnSpPr>
            <a:stCxn id="2" idx="2"/>
            <a:endCxn id="25" idx="0"/>
          </p:cNvCxnSpPr>
          <p:nvPr/>
        </p:nvCxnSpPr>
        <p:spPr bwMode="auto">
          <a:xfrm>
            <a:off x="4555368" y="3903087"/>
            <a:ext cx="1728192" cy="822057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A870467-68C4-4F9E-ABC3-22A896318C04}"/>
              </a:ext>
            </a:extLst>
          </p:cNvPr>
          <p:cNvSpPr txBox="1"/>
          <p:nvPr/>
        </p:nvSpPr>
        <p:spPr>
          <a:xfrm>
            <a:off x="1999084" y="5371333"/>
            <a:ext cx="1440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변형오토인코더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C7F76A-3DAC-41FA-BCC3-C9A05109CB37}"/>
              </a:ext>
            </a:extLst>
          </p:cNvPr>
          <p:cNvSpPr txBox="1"/>
          <p:nvPr/>
        </p:nvSpPr>
        <p:spPr>
          <a:xfrm>
            <a:off x="5941522" y="5371333"/>
            <a:ext cx="684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GAN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06074339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VAE(</a:t>
            </a:r>
            <a:r>
              <a:rPr lang="ko-KR" altLang="en-US" dirty="0"/>
              <a:t>변이형 오토 인코더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194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Variational </a:t>
            </a:r>
            <a:r>
              <a:rPr lang="en-US" altLang="ko-KR" dirty="0" err="1"/>
              <a:t>AutoEncoder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58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이미지 생성의 핵심아이디어는 각 포인트가 실제와 같은 이미지로 매핑할 수 있는 </a:t>
            </a:r>
            <a:r>
              <a:rPr lang="ko-KR" altLang="en-US" sz="1400" dirty="0" err="1">
                <a:ea typeface="굴림" panose="020B0600000101010101" pitchFamily="50" charset="-127"/>
              </a:rPr>
              <a:t>저차원</a:t>
            </a:r>
            <a:r>
              <a:rPr lang="ko-KR" altLang="en-US" sz="1400" dirty="0">
                <a:ea typeface="굴림" panose="020B0600000101010101" pitchFamily="50" charset="-127"/>
              </a:rPr>
              <a:t> 잠재공간의 표현을 만드는 것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VAE</a:t>
            </a:r>
            <a:r>
              <a:rPr lang="ko-KR" altLang="en-US" sz="1400" dirty="0">
                <a:ea typeface="굴림" panose="020B0600000101010101" pitchFamily="50" charset="-127"/>
              </a:rPr>
              <a:t>는 이미지를 어떤 통계 분포의 파라메터로 변환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평균과 분산 파라메터를 사용하여 이 분포에서 무작위로 하나의 샘플을 추출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ea typeface="굴림" panose="020B0600000101010101" pitchFamily="50" charset="-127"/>
              </a:rPr>
              <a:t>샘플을 디코딩하여 원본 입력으로 복원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B550BB-BA3A-4D20-8B1D-8D1965BEAA8C}"/>
              </a:ext>
            </a:extLst>
          </p:cNvPr>
          <p:cNvSpPr/>
          <p:nvPr/>
        </p:nvSpPr>
        <p:spPr bwMode="auto">
          <a:xfrm>
            <a:off x="1135309" y="4561798"/>
            <a:ext cx="576064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800AFFF-2EA0-4623-82F6-CE058961CAA6}"/>
              </a:ext>
            </a:extLst>
          </p:cNvPr>
          <p:cNvSpPr/>
          <p:nvPr/>
        </p:nvSpPr>
        <p:spPr bwMode="auto">
          <a:xfrm>
            <a:off x="2287437" y="466897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B2097A-3530-45F2-9E92-89751EA8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429" y="4119251"/>
            <a:ext cx="2287116" cy="1459490"/>
          </a:xfrm>
          <a:prstGeom prst="rect">
            <a:avLst/>
          </a:prstGeom>
        </p:spPr>
      </p:pic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2D481A08-31F9-45D1-94EF-AA39F083B2C8}"/>
              </a:ext>
            </a:extLst>
          </p:cNvPr>
          <p:cNvSpPr/>
          <p:nvPr/>
        </p:nvSpPr>
        <p:spPr bwMode="auto">
          <a:xfrm>
            <a:off x="6535909" y="4633806"/>
            <a:ext cx="936104" cy="360040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A3D4D7B-9A7F-40ED-893F-01A5B6C2B575}"/>
              </a:ext>
            </a:extLst>
          </p:cNvPr>
          <p:cNvSpPr/>
          <p:nvPr/>
        </p:nvSpPr>
        <p:spPr bwMode="auto">
          <a:xfrm>
            <a:off x="8192093" y="4532734"/>
            <a:ext cx="576064" cy="57606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DC9150-7CE0-48AD-A04F-C752714C461B}"/>
              </a:ext>
            </a:extLst>
          </p:cNvPr>
          <p:cNvSpPr txBox="1"/>
          <p:nvPr/>
        </p:nvSpPr>
        <p:spPr>
          <a:xfrm>
            <a:off x="1035867" y="4316866"/>
            <a:ext cx="7749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입력이미지</a:t>
            </a:r>
            <a:endParaRPr lang="ko-KR" altLang="en-US" sz="9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5FEED4-0035-4B74-A223-AB5B33D0E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63" y="4623896"/>
            <a:ext cx="406680" cy="45186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A87237-E56F-40EF-91F7-76C199BC986C}"/>
              </a:ext>
            </a:extLst>
          </p:cNvPr>
          <p:cNvSpPr txBox="1"/>
          <p:nvPr/>
        </p:nvSpPr>
        <p:spPr>
          <a:xfrm>
            <a:off x="2480312" y="4763014"/>
            <a:ext cx="56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인코더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C9DD09-EDCE-4C34-9272-D153327391CA}"/>
              </a:ext>
            </a:extLst>
          </p:cNvPr>
          <p:cNvSpPr txBox="1"/>
          <p:nvPr/>
        </p:nvSpPr>
        <p:spPr>
          <a:xfrm>
            <a:off x="6760503" y="4705814"/>
            <a:ext cx="5674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디코더</a:t>
            </a:r>
            <a:endParaRPr lang="ko-KR" altLang="en-US" sz="9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6AC5A8-0182-4AE4-A5AE-00EB3B529B27}"/>
              </a:ext>
            </a:extLst>
          </p:cNvPr>
          <p:cNvSpPr txBox="1"/>
          <p:nvPr/>
        </p:nvSpPr>
        <p:spPr>
          <a:xfrm>
            <a:off x="8048077" y="4273766"/>
            <a:ext cx="9357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재구성이미지</a:t>
            </a:r>
            <a:endParaRPr lang="ko-KR" altLang="en-US" sz="900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A0880E2-E18D-4D23-9549-162FCA5B951D}"/>
              </a:ext>
            </a:extLst>
          </p:cNvPr>
          <p:cNvCxnSpPr>
            <a:stCxn id="3" idx="3"/>
            <a:endCxn id="4" idx="1"/>
          </p:cNvCxnSpPr>
          <p:nvPr/>
        </p:nvCxnSpPr>
        <p:spPr bwMode="auto">
          <a:xfrm flipV="1">
            <a:off x="1711373" y="4848996"/>
            <a:ext cx="576064" cy="8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C77ABD6-DECA-42B0-A4DB-D810A1B0CF94}"/>
              </a:ext>
            </a:extLst>
          </p:cNvPr>
          <p:cNvCxnSpPr>
            <a:cxnSpLocks/>
            <a:stCxn id="4" idx="0"/>
            <a:endCxn id="30" idx="0"/>
          </p:cNvCxnSpPr>
          <p:nvPr/>
        </p:nvCxnSpPr>
        <p:spPr bwMode="auto">
          <a:xfrm rot="5400000" flipH="1" flipV="1">
            <a:off x="3772068" y="2865989"/>
            <a:ext cx="786409" cy="2819566"/>
          </a:xfrm>
          <a:prstGeom prst="bentConnector3">
            <a:avLst>
              <a:gd name="adj1" fmla="val 12906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8352179-72FE-4BD8-BC00-EEE3C4FFBB19}"/>
              </a:ext>
            </a:extLst>
          </p:cNvPr>
          <p:cNvSpPr txBox="1"/>
          <p:nvPr/>
        </p:nvSpPr>
        <p:spPr>
          <a:xfrm>
            <a:off x="4830545" y="3882567"/>
            <a:ext cx="14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Z_mean</a:t>
            </a:r>
            <a:r>
              <a:rPr lang="ko-KR" altLang="en-US" sz="900" dirty="0"/>
              <a:t>과   </a:t>
            </a:r>
            <a:r>
              <a:rPr lang="en-US" altLang="ko-KR" sz="900" dirty="0" err="1"/>
              <a:t>z_log_var</a:t>
            </a:r>
            <a:r>
              <a:rPr lang="en-US" altLang="ko-KR" sz="900" dirty="0"/>
              <a:t> </a:t>
            </a:r>
            <a:r>
              <a:rPr lang="ko-KR" altLang="en-US" sz="900" dirty="0"/>
              <a:t>로</a:t>
            </a:r>
            <a:r>
              <a:rPr lang="en-US" altLang="ko-KR" sz="900" dirty="0"/>
              <a:t> </a:t>
            </a:r>
            <a:r>
              <a:rPr lang="ko-KR" altLang="en-US" sz="900" dirty="0"/>
              <a:t>정의된  잠재 공간의 분포</a:t>
            </a:r>
          </a:p>
        </p:txBody>
      </p:sp>
      <p:sp>
        <p:nvSpPr>
          <p:cNvPr id="31" name="평행 사변형 30">
            <a:extLst>
              <a:ext uri="{FF2B5EF4-FFF2-40B4-BE49-F238E27FC236}">
                <a16:creationId xmlns:a16="http://schemas.microsoft.com/office/drawing/2014/main" id="{6E136453-AD83-4306-A40F-92E9F97EBFEE}"/>
              </a:ext>
            </a:extLst>
          </p:cNvPr>
          <p:cNvSpPr/>
          <p:nvPr/>
        </p:nvSpPr>
        <p:spPr bwMode="auto">
          <a:xfrm rot="429725">
            <a:off x="5155221" y="5696423"/>
            <a:ext cx="839666" cy="238003"/>
          </a:xfrm>
          <a:prstGeom prst="parallelogram">
            <a:avLst>
              <a:gd name="adj" fmla="val 36821"/>
            </a:avLst>
          </a:prstGeom>
          <a:solidFill>
            <a:srgbClr val="002060"/>
          </a:solidFill>
          <a:ln w="12700" cap="flat" cmpd="sng" algn="ctr">
            <a:gradFill>
              <a:gsLst>
                <a:gs pos="72000">
                  <a:srgbClr val="DCDCDC"/>
                </a:gs>
                <a:gs pos="1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60910">
                  <a:srgbClr val="C9C9C9"/>
                </a:gs>
                <a:gs pos="57282">
                  <a:srgbClr val="C9C9C9"/>
                </a:gs>
                <a:gs pos="60000">
                  <a:schemeClr val="accent1">
                    <a:lumMod val="45000"/>
                    <a:lumOff val="55000"/>
                  </a:schemeClr>
                </a:gs>
                <a:gs pos="63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6562DF46-E2C0-48DC-A80B-EB8DD9F8FBE8}"/>
              </a:ext>
            </a:extLst>
          </p:cNvPr>
          <p:cNvSpPr/>
          <p:nvPr/>
        </p:nvSpPr>
        <p:spPr bwMode="auto">
          <a:xfrm>
            <a:off x="5369392" y="5733256"/>
            <a:ext cx="136982" cy="122914"/>
          </a:xfrm>
          <a:prstGeom prst="ellipse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569D22CB-E4E5-4EE5-957A-A593CBED0AD0}"/>
              </a:ext>
            </a:extLst>
          </p:cNvPr>
          <p:cNvCxnSpPr>
            <a:stCxn id="31" idx="2"/>
            <a:endCxn id="17" idx="2"/>
          </p:cNvCxnSpPr>
          <p:nvPr/>
        </p:nvCxnSpPr>
        <p:spPr bwMode="auto">
          <a:xfrm flipV="1">
            <a:off x="5948135" y="4993846"/>
            <a:ext cx="1055826" cy="868459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6310141-1A3E-4A37-BBBD-2D5A26D90D44}"/>
              </a:ext>
            </a:extLst>
          </p:cNvPr>
          <p:cNvCxnSpPr>
            <a:stCxn id="17" idx="3"/>
            <a:endCxn id="18" idx="1"/>
          </p:cNvCxnSpPr>
          <p:nvPr/>
        </p:nvCxnSpPr>
        <p:spPr bwMode="auto">
          <a:xfrm>
            <a:off x="7472013" y="4813826"/>
            <a:ext cx="720080" cy="694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CA0F09D2-EC01-400D-9287-FE9E09F01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8303382" y="4594832"/>
            <a:ext cx="406680" cy="45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3602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제목 1">
            <a:extLst>
              <a:ext uri="{FF2B5EF4-FFF2-40B4-BE49-F238E27FC236}">
                <a16:creationId xmlns:a16="http://schemas.microsoft.com/office/drawing/2014/main" id="{160366C6-181B-4BFB-8391-6DD524FCDC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GAN</a:t>
            </a:r>
            <a:endParaRPr lang="ko-KR" altLang="en-US" dirty="0"/>
          </a:p>
        </p:txBody>
      </p:sp>
      <p:sp>
        <p:nvSpPr>
          <p:cNvPr id="67587" name="슬라이드 번호 개체 틀 3">
            <a:extLst>
              <a:ext uri="{FF2B5EF4-FFF2-40B4-BE49-F238E27FC236}">
                <a16:creationId xmlns:a16="http://schemas.microsoft.com/office/drawing/2014/main" id="{842E861F-E88E-4DF9-9AFC-C75FBD5B71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63EF097-A43D-40C5-9D03-8EEC1CC62A1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195</a:t>
            </a:fld>
            <a:endParaRPr lang="en-US" altLang="ko-KR" sz="1200"/>
          </a:p>
        </p:txBody>
      </p:sp>
      <p:sp>
        <p:nvSpPr>
          <p:cNvPr id="67588" name="내용 개체 틀 2">
            <a:extLst>
              <a:ext uri="{FF2B5EF4-FFF2-40B4-BE49-F238E27FC236}">
                <a16:creationId xmlns:a16="http://schemas.microsoft.com/office/drawing/2014/main" id="{FEA38F4E-CB2F-4A4D-AFA2-F72EA02067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적대적 생성 신경망</a:t>
            </a:r>
            <a:endParaRPr lang="en-US" altLang="ko-KR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256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생성된 이미지와 실제 이미지가 통계적으로 거의 구분이 되지 않도록 강제하여 실제 이미지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위조범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생성자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네트워크와 전문가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 err="1">
                <a:ea typeface="굴림" panose="020B0600000101010101" pitchFamily="50" charset="-127"/>
              </a:rPr>
              <a:t>판별자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네트워크를 경쟁 </a:t>
            </a:r>
            <a:r>
              <a:rPr lang="ko-KR" altLang="en-US" sz="1400" dirty="0" err="1">
                <a:ea typeface="굴림" panose="020B0600000101010101" pitchFamily="50" charset="-127"/>
              </a:rPr>
              <a:t>관게로</a:t>
            </a:r>
            <a:r>
              <a:rPr lang="ko-KR" altLang="en-US" sz="1400" dirty="0">
                <a:ea typeface="굴림" panose="020B0600000101010101" pitchFamily="50" charset="-127"/>
              </a:rPr>
              <a:t> 훈련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Generator Network : </a:t>
            </a:r>
            <a:r>
              <a:rPr lang="ko-KR" altLang="en-US" sz="1200" dirty="0">
                <a:ea typeface="굴림" panose="020B0600000101010101" pitchFamily="50" charset="-127"/>
              </a:rPr>
              <a:t>랜덤벡터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잠재공간의 무작위한 포인터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를 입력 받아 이를 합성한 이미지로 디코딩</a:t>
            </a:r>
            <a:br>
              <a:rPr lang="en-US" altLang="ko-KR" sz="1200" dirty="0">
                <a:ea typeface="굴림" panose="020B0600000101010101" pitchFamily="50" charset="-127"/>
              </a:rPr>
            </a:br>
            <a:r>
              <a:rPr lang="en-US" altLang="ko-KR" sz="1200" dirty="0">
                <a:ea typeface="굴림" panose="020B0600000101010101" pitchFamily="50" charset="-127"/>
              </a:rPr>
              <a:t>- Discriminator Network : </a:t>
            </a:r>
            <a:r>
              <a:rPr lang="ko-KR" altLang="en-US" sz="1200" dirty="0">
                <a:ea typeface="굴림" panose="020B0600000101010101" pitchFamily="50" charset="-127"/>
              </a:rPr>
              <a:t>이미지</a:t>
            </a:r>
            <a:r>
              <a:rPr lang="en-US" altLang="ko-KR" sz="1200" dirty="0"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ea typeface="굴림" panose="020B0600000101010101" pitchFamily="50" charset="-127"/>
              </a:rPr>
              <a:t>실제나 합성한</a:t>
            </a:r>
            <a:r>
              <a:rPr lang="en-US" altLang="ko-KR" sz="1200" dirty="0"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ea typeface="굴림" panose="020B0600000101010101" pitchFamily="50" charset="-127"/>
              </a:rPr>
              <a:t>를 입력 받아 훈련 세트에서 온 이미지인지 생성자에서 온 이미지 인지 판별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65DC1D9-058E-4936-945C-4BF8A1D6BE4E}"/>
              </a:ext>
            </a:extLst>
          </p:cNvPr>
          <p:cNvSpPr/>
          <p:nvPr/>
        </p:nvSpPr>
        <p:spPr bwMode="auto">
          <a:xfrm>
            <a:off x="2186152" y="3679271"/>
            <a:ext cx="185350" cy="972108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9A8CF3AB-5B72-45B4-8FC6-13FF71FE2999}"/>
              </a:ext>
            </a:extLst>
          </p:cNvPr>
          <p:cNvSpPr/>
          <p:nvPr/>
        </p:nvSpPr>
        <p:spPr bwMode="auto">
          <a:xfrm>
            <a:off x="3842336" y="3926531"/>
            <a:ext cx="1224136" cy="5040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D52EF3-B149-4356-B5D0-8976ABFA7A16}"/>
              </a:ext>
            </a:extLst>
          </p:cNvPr>
          <p:cNvSpPr/>
          <p:nvPr/>
        </p:nvSpPr>
        <p:spPr bwMode="auto">
          <a:xfrm>
            <a:off x="3856404" y="5031178"/>
            <a:ext cx="1224136" cy="5040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96E758E-58D7-400B-B232-D6DD2A5172D7}"/>
              </a:ext>
            </a:extLst>
          </p:cNvPr>
          <p:cNvSpPr/>
          <p:nvPr/>
        </p:nvSpPr>
        <p:spPr bwMode="auto">
          <a:xfrm>
            <a:off x="6212109" y="3895358"/>
            <a:ext cx="648072" cy="594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D1CB82-EA42-481D-91CD-58CB5C56A3FF}"/>
              </a:ext>
            </a:extLst>
          </p:cNvPr>
          <p:cNvSpPr/>
          <p:nvPr/>
        </p:nvSpPr>
        <p:spPr bwMode="auto">
          <a:xfrm>
            <a:off x="1727020" y="4986173"/>
            <a:ext cx="648072" cy="594066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9ADA830-4A46-4D08-9FE2-46B8ACDE26AA}"/>
              </a:ext>
            </a:extLst>
          </p:cNvPr>
          <p:cNvSpPr/>
          <p:nvPr/>
        </p:nvSpPr>
        <p:spPr bwMode="auto">
          <a:xfrm>
            <a:off x="2488252" y="4986173"/>
            <a:ext cx="648072" cy="594066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8" name="평행 사변형 7">
            <a:extLst>
              <a:ext uri="{FF2B5EF4-FFF2-40B4-BE49-F238E27FC236}">
                <a16:creationId xmlns:a16="http://schemas.microsoft.com/office/drawing/2014/main" id="{7F3CDE41-048B-425C-B58D-88C26A9E1FF3}"/>
              </a:ext>
            </a:extLst>
          </p:cNvPr>
          <p:cNvSpPr/>
          <p:nvPr/>
        </p:nvSpPr>
        <p:spPr bwMode="auto">
          <a:xfrm>
            <a:off x="6074584" y="5070193"/>
            <a:ext cx="1080120" cy="432048"/>
          </a:xfrm>
          <a:prstGeom prst="parallelogram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34C20A5-6C12-4F91-A9A4-AE1D8DFC65B3}"/>
              </a:ext>
            </a:extLst>
          </p:cNvPr>
          <p:cNvCxnSpPr>
            <a:stCxn id="3" idx="3"/>
            <a:endCxn id="4" idx="1"/>
          </p:cNvCxnSpPr>
          <p:nvPr/>
        </p:nvCxnSpPr>
        <p:spPr bwMode="auto">
          <a:xfrm>
            <a:off x="2371502" y="4165325"/>
            <a:ext cx="1470834" cy="13234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4B8AB64-DAE7-4D1B-9EAA-70CD664AEEA6}"/>
              </a:ext>
            </a:extLst>
          </p:cNvPr>
          <p:cNvSpPr txBox="1"/>
          <p:nvPr/>
        </p:nvSpPr>
        <p:spPr>
          <a:xfrm>
            <a:off x="4124806" y="4002473"/>
            <a:ext cx="65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생성자</a:t>
            </a:r>
            <a:endParaRPr lang="en-US" altLang="ko-KR" sz="900" dirty="0"/>
          </a:p>
          <a:p>
            <a:r>
              <a:rPr lang="en-US" altLang="ko-KR" sz="900" dirty="0"/>
              <a:t>(</a:t>
            </a:r>
            <a:r>
              <a:rPr lang="ko-KR" altLang="en-US" sz="900" dirty="0" err="1"/>
              <a:t>디코더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EF9746D-B00B-454C-905A-E87BEC4D5866}"/>
              </a:ext>
            </a:extLst>
          </p:cNvPr>
          <p:cNvCxnSpPr>
            <a:stCxn id="4" idx="3"/>
            <a:endCxn id="7" idx="1"/>
          </p:cNvCxnSpPr>
          <p:nvPr/>
        </p:nvCxnSpPr>
        <p:spPr bwMode="auto">
          <a:xfrm>
            <a:off x="5066472" y="4178559"/>
            <a:ext cx="1145637" cy="13832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C2B6220-8AE7-4F37-AEEC-7D6ED530A9B8}"/>
              </a:ext>
            </a:extLst>
          </p:cNvPr>
          <p:cNvSpPr txBox="1"/>
          <p:nvPr/>
        </p:nvSpPr>
        <p:spPr>
          <a:xfrm>
            <a:off x="4130368" y="5176631"/>
            <a:ext cx="6536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판별자</a:t>
            </a:r>
            <a:endParaRPr lang="ko-KR" altLang="en-US" sz="9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89E42BAB-C593-4A62-9442-287967F0610C}"/>
              </a:ext>
            </a:extLst>
          </p:cNvPr>
          <p:cNvCxnSpPr>
            <a:stCxn id="7" idx="2"/>
            <a:endCxn id="18" idx="0"/>
          </p:cNvCxnSpPr>
          <p:nvPr/>
        </p:nvCxnSpPr>
        <p:spPr bwMode="auto">
          <a:xfrm rot="5400000">
            <a:off x="4425843" y="2875870"/>
            <a:ext cx="496749" cy="3723857"/>
          </a:xfrm>
          <a:prstGeom prst="bentConnector3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791D669-FF18-4F8E-8559-DEC95BAA307B}"/>
              </a:ext>
            </a:extLst>
          </p:cNvPr>
          <p:cNvCxnSpPr>
            <a:stCxn id="18" idx="3"/>
            <a:endCxn id="15" idx="1"/>
          </p:cNvCxnSpPr>
          <p:nvPr/>
        </p:nvCxnSpPr>
        <p:spPr bwMode="auto">
          <a:xfrm>
            <a:off x="3136324" y="5283206"/>
            <a:ext cx="720080" cy="0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9B45BAC-FAAD-4EB8-B2B2-D5FEE9FD17CC}"/>
              </a:ext>
            </a:extLst>
          </p:cNvPr>
          <p:cNvCxnSpPr>
            <a:stCxn id="15" idx="3"/>
            <a:endCxn id="8" idx="5"/>
          </p:cNvCxnSpPr>
          <p:nvPr/>
        </p:nvCxnSpPr>
        <p:spPr bwMode="auto">
          <a:xfrm>
            <a:off x="5080540" y="5283206"/>
            <a:ext cx="1048050" cy="3011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연결선: 꺾임 29">
            <a:extLst>
              <a:ext uri="{FF2B5EF4-FFF2-40B4-BE49-F238E27FC236}">
                <a16:creationId xmlns:a16="http://schemas.microsoft.com/office/drawing/2014/main" id="{F6A31956-5762-4F70-9962-FC60BCFFC262}"/>
              </a:ext>
            </a:extLst>
          </p:cNvPr>
          <p:cNvCxnSpPr>
            <a:stCxn id="8" idx="2"/>
            <a:endCxn id="4" idx="0"/>
          </p:cNvCxnSpPr>
          <p:nvPr/>
        </p:nvCxnSpPr>
        <p:spPr bwMode="auto">
          <a:xfrm flipH="1" flipV="1">
            <a:off x="4454404" y="3926531"/>
            <a:ext cx="2646294" cy="1359686"/>
          </a:xfrm>
          <a:prstGeom prst="bentConnector4">
            <a:avLst>
              <a:gd name="adj1" fmla="val -10679"/>
              <a:gd name="adj2" fmla="val 125607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7949E76-628D-41A2-9078-92BFB6DD56CC}"/>
              </a:ext>
            </a:extLst>
          </p:cNvPr>
          <p:cNvSpPr txBox="1"/>
          <p:nvPr/>
        </p:nvSpPr>
        <p:spPr>
          <a:xfrm>
            <a:off x="6191410" y="5190664"/>
            <a:ext cx="927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err="1"/>
              <a:t>Rela</a:t>
            </a:r>
            <a:r>
              <a:rPr lang="en-US" altLang="ko-KR" sz="900" dirty="0"/>
              <a:t> or  Fake</a:t>
            </a:r>
            <a:endParaRPr lang="ko-KR" altLang="en-US" sz="9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8CF459-A5B2-49BA-94C1-C6061E3A3509}"/>
              </a:ext>
            </a:extLst>
          </p:cNvPr>
          <p:cNvSpPr txBox="1"/>
          <p:nvPr/>
        </p:nvSpPr>
        <p:spPr>
          <a:xfrm>
            <a:off x="1942214" y="3329042"/>
            <a:ext cx="6732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잠재공간</a:t>
            </a:r>
            <a:endParaRPr lang="ko-KR" altLang="en-US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CC9DD1-6627-48E4-AB76-9389D697FEC8}"/>
              </a:ext>
            </a:extLst>
          </p:cNvPr>
          <p:cNvSpPr txBox="1"/>
          <p:nvPr/>
        </p:nvSpPr>
        <p:spPr>
          <a:xfrm>
            <a:off x="1648289" y="5638842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실제 이미지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02649B-3FE5-42A7-932D-13A2BCB221B5}"/>
              </a:ext>
            </a:extLst>
          </p:cNvPr>
          <p:cNvSpPr txBox="1"/>
          <p:nvPr/>
        </p:nvSpPr>
        <p:spPr>
          <a:xfrm>
            <a:off x="2409990" y="5646440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가짜 이미지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F3CFD05-6B0C-41ED-816D-9201B38FB272}"/>
              </a:ext>
            </a:extLst>
          </p:cNvPr>
          <p:cNvSpPr txBox="1"/>
          <p:nvPr/>
        </p:nvSpPr>
        <p:spPr>
          <a:xfrm>
            <a:off x="7387176" y="4199755"/>
            <a:ext cx="804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훈련 피드백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A2D2478-82B8-4429-8900-D375EAAEDC09}"/>
              </a:ext>
            </a:extLst>
          </p:cNvPr>
          <p:cNvSpPr txBox="1"/>
          <p:nvPr/>
        </p:nvSpPr>
        <p:spPr>
          <a:xfrm>
            <a:off x="6133846" y="3654194"/>
            <a:ext cx="966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생성된 이미지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64461435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196</a:t>
            </a:fld>
            <a:endParaRPr lang="en-U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44335-C13B-4B50-BAA4-0040832591CB}"/>
              </a:ext>
            </a:extLst>
          </p:cNvPr>
          <p:cNvSpPr txBox="1"/>
          <p:nvPr/>
        </p:nvSpPr>
        <p:spPr>
          <a:xfrm>
            <a:off x="990972" y="1196752"/>
            <a:ext cx="7920880" cy="52629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keras.models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Model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layers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Input</a:t>
            </a: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from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keras.utils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import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10000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500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="int32",name="text")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Input(shape=(None,),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dtype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="int32",name="question")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(text_vocab_size,64)(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layers.Embedding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(question_vocab_size,32)(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embedded_text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layers.LSTM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(32)(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embedded_question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layers.concatenate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([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encoded_text,encoded_question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],axis=-1)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answer = 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layers.Dense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answer_vocab_size,activation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="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softmax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")(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concated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model = Model(inputs=[</a:t>
            </a:r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text_input,question_input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],outputs=answer)</a:t>
            </a:r>
          </a:p>
          <a:p>
            <a:pPr algn="l"/>
            <a:endParaRPr lang="en-US" altLang="ko-KR" sz="1400" b="1" i="0" dirty="0">
              <a:solidFill>
                <a:srgbClr val="666666"/>
              </a:solidFill>
              <a:effectLst/>
              <a:latin typeface="Noto Sans Demilight"/>
            </a:endParaRPr>
          </a:p>
          <a:p>
            <a:pPr algn="l"/>
            <a:r>
              <a:rPr lang="en-US" altLang="ko-KR" sz="1400" b="1" i="0" dirty="0" err="1">
                <a:solidFill>
                  <a:srgbClr val="666666"/>
                </a:solidFill>
                <a:effectLst/>
                <a:latin typeface="Noto Sans Demilight"/>
              </a:rPr>
              <a:t>plot_model</a:t>
            </a:r>
            <a:r>
              <a:rPr lang="en-US" altLang="ko-KR" sz="1400" b="1" i="0" dirty="0">
                <a:solidFill>
                  <a:srgbClr val="666666"/>
                </a:solidFill>
                <a:effectLst/>
                <a:latin typeface="Noto Sans Demilight"/>
              </a:rPr>
              <a:t>(model)</a:t>
            </a:r>
            <a:endParaRPr lang="en-US" altLang="ko-KR" sz="1400" b="0" i="0" dirty="0">
              <a:solidFill>
                <a:srgbClr val="666666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2774041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F1E72DEF-A83A-45F8-9358-F58D031CFDE1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Basic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상수</a:t>
            </a:r>
            <a:r>
              <a:rPr lang="en-US" altLang="ko-KR" dirty="0"/>
              <a:t>(Constant)</a:t>
            </a:r>
            <a:endParaRPr lang="ko-KR" altLang="en-US" dirty="0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ko-KR" sz="1200"/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A439A6A-294F-42D1-9FBF-0E4C96FF5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1110615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ko-KR" kern="0" dirty="0" err="1"/>
              <a:t>Numpy</a:t>
            </a:r>
            <a:r>
              <a:rPr lang="en-US" altLang="ko-KR" kern="0" dirty="0"/>
              <a:t> </a:t>
            </a:r>
            <a:r>
              <a:rPr lang="ko-KR" altLang="en-US" kern="0" dirty="0"/>
              <a:t>모듈의 상수 종류</a:t>
            </a:r>
            <a:endParaRPr lang="en-US" altLang="ko-KR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5576" y="1687448"/>
                <a:ext cx="8991600" cy="3693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  <a:t>numpy.inf 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양의 무한대의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IEEE 754 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부동소수점 표현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음의 무한대는 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numpy.NINF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Numpy.nan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Not a Number(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NaN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IEEE 754 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부동소수점 표현</a:t>
                </a:r>
                <a:endParaRPr lang="en-US" altLang="ko-KR" sz="1200" dirty="0">
                  <a:solidFill>
                    <a:schemeClr val="bg2"/>
                  </a:solidFill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numpy.PZERO</a:t>
                </a:r>
                <a:b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양의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 (positive zero)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IEEE 754 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부동소수점 표현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음의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0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은 </a:t>
                </a:r>
                <a:r>
                  <a:rPr lang="en-US" altLang="ko-KR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numpy.NZERO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numpy.e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</a:t>
                </a:r>
                <a:r>
                  <a:rPr lang="ko-KR" altLang="en-US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오일러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상수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(Euler’s constant), </a:t>
                </a:r>
                <a:r>
                  <a:rPr lang="ko-KR" altLang="en-US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자연로그의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밑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, </a:t>
                </a:r>
                <a:r>
                  <a:rPr lang="ko-KR" altLang="en-US" sz="1200" dirty="0" err="1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네이피어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상수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(Napier’s constant)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altLang="ko-KR" sz="12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2.7182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numpy.pi</a:t>
                </a:r>
                <a:b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pi </a:t>
                </a:r>
                <a14:m>
                  <m:oMath xmlns:m="http://schemas.openxmlformats.org/officeDocument/2006/math">
                    <m:r>
                      <a:rPr lang="en-US" altLang="ko-KR" sz="12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 3.141592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 err="1">
                    <a:latin typeface="굴림" panose="020B0600000101010101" pitchFamily="50" charset="-127"/>
                    <a:ea typeface="굴림" panose="020B0600000101010101" pitchFamily="50" charset="-127"/>
                  </a:rPr>
                  <a:t>numpy.newaxis</a:t>
                </a:r>
                <a:br>
                  <a:rPr lang="en-US" altLang="ko-KR" sz="1400" dirty="0">
                    <a:latin typeface="굴림" panose="020B0600000101010101" pitchFamily="50" charset="-127"/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- None</a:t>
                </a:r>
                <a:r>
                  <a:rPr lang="ko-KR" altLang="en-US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의 간편한 </a:t>
                </a:r>
                <a:r>
                  <a:rPr lang="en-US" altLang="ko-KR" sz="1200" dirty="0">
                    <a:solidFill>
                      <a:schemeClr val="bg2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rPr>
                  <a:t>alias</a:t>
                </a:r>
              </a:p>
            </p:txBody>
          </p:sp>
        </mc:Choice>
        <mc:Fallback xmlns="">
          <p:sp>
            <p:nvSpPr>
              <p:cNvPr id="7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5576" y="1687448"/>
                <a:ext cx="8991600" cy="3693319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334" y="5570656"/>
            <a:ext cx="8649852" cy="7386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/>
              <a:t>IEEE 754</a:t>
            </a:r>
            <a:r>
              <a:rPr lang="ko-KR" altLang="en-US" sz="1400" dirty="0"/>
              <a:t>는 </a:t>
            </a:r>
            <a:r>
              <a:rPr lang="en-US" altLang="ko-KR" sz="1400" dirty="0"/>
              <a:t>IEEE</a:t>
            </a:r>
            <a:r>
              <a:rPr lang="en-US" altLang="ko-KR" sz="1000" dirty="0">
                <a:solidFill>
                  <a:schemeClr val="bg2"/>
                </a:solidFill>
              </a:rPr>
              <a:t>(</a:t>
            </a:r>
            <a:r>
              <a:rPr lang="ko-KR" altLang="en-US" sz="1000" dirty="0">
                <a:solidFill>
                  <a:schemeClr val="bg2"/>
                </a:solidFill>
              </a:rPr>
              <a:t>전기 전자 기술자 협회</a:t>
            </a:r>
            <a:r>
              <a:rPr lang="en-US" altLang="ko-KR" sz="1000" dirty="0">
                <a:solidFill>
                  <a:schemeClr val="bg2"/>
                </a:solidFill>
              </a:rPr>
              <a:t>(Institute of Electrical and Electronics Engineers))</a:t>
            </a:r>
            <a:r>
              <a:rPr lang="ko-KR" altLang="en-US" sz="1400" dirty="0"/>
              <a:t>에서 개발한 컴퓨터 부동수소점을 표현하는 가장 널리 쓰이는 표준 </a:t>
            </a:r>
            <a:r>
              <a:rPr lang="en-US" altLang="ko-KR" sz="1400" dirty="0"/>
              <a:t>±0</a:t>
            </a:r>
            <a:r>
              <a:rPr lang="ko-KR" altLang="en-US" sz="1400" dirty="0"/>
              <a:t> 등의 수와 무한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inf</a:t>
            </a:r>
            <a:r>
              <a:rPr lang="en-US" altLang="ko-KR" sz="1400" dirty="0"/>
              <a:t>), </a:t>
            </a:r>
            <a:r>
              <a:rPr lang="en-US" altLang="ko-KR" sz="1400" dirty="0" err="1"/>
              <a:t>NaN</a:t>
            </a:r>
            <a:r>
              <a:rPr lang="ko-KR" altLang="en-US" sz="1400" dirty="0"/>
              <a:t>등의 기호를 표시하는 법과 이러한 수에 대한 연산을 정의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365028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검색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인덱싱</a:t>
            </a:r>
            <a:r>
              <a:rPr lang="en-US" altLang="ko-KR" dirty="0"/>
              <a:t>/</a:t>
            </a:r>
            <a:r>
              <a:rPr lang="ko-KR" altLang="en-US" dirty="0" err="1"/>
              <a:t>슬라이싱</a:t>
            </a:r>
            <a:r>
              <a:rPr lang="en-US" altLang="ko-KR" dirty="0"/>
              <a:t>/</a:t>
            </a:r>
            <a:r>
              <a:rPr lang="ko-KR" altLang="en-US" dirty="0"/>
              <a:t>논리연산사용 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인덱스를 이용해서 </a:t>
            </a: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ndarray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접근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파이썬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core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모듈의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collection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타입과 동일하게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Slicing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사용하여 접근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논리값의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vector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연산화 하여 접근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94462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함수 연산</a:t>
            </a:r>
          </a:p>
        </p:txBody>
      </p:sp>
    </p:spTree>
    <p:extLst>
      <p:ext uri="{BB962C8B-B14F-4D97-AF65-F5344CB8AC3E}">
        <p14:creationId xmlns:p14="http://schemas.microsoft.com/office/powerpoint/2010/main" val="935520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모듈의 함수 특징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유니버설 함수 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926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선형대수 연산을 처리하기 위해 배열 단위로 처리가 필요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벡터화 연산을 위해 특별한 처리가 필요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ufunc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 Universal Function)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넘파이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모듈에에는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유니버설 함수를 지원하는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ufunc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클래스가 존재</a:t>
            </a:r>
            <a:endParaRPr lang="en-US" altLang="ko-KR" sz="12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798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모듈의 </a:t>
            </a:r>
            <a:r>
              <a:rPr lang="ko-KR" altLang="en-US" dirty="0" err="1"/>
              <a:t>통계함수</a:t>
            </a:r>
            <a:endParaRPr lang="ko-KR" altLang="en-US" dirty="0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통계 함수 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Numpy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기술통계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(descriptive statistics)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함수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ndarray.size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개수 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np.mean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평균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np.var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분산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np.std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표준편차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np.sum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합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en-US" altLang="ko-KR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np.max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데이터의 최대값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np.</a:t>
            </a:r>
          </a:p>
        </p:txBody>
      </p:sp>
    </p:spTree>
    <p:extLst>
      <p:ext uri="{BB962C8B-B14F-4D97-AF65-F5344CB8AC3E}">
        <p14:creationId xmlns:p14="http://schemas.microsoft.com/office/powerpoint/2010/main" val="2459895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Linear Algebra with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9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그리스 표기법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Greek Alphabet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수학에서는 변수의 이름으로 그리스 문자를 사용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725792" y="2564904"/>
          <a:ext cx="4153612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805">
                  <a:extLst>
                    <a:ext uri="{9D8B030D-6E8A-4147-A177-3AD203B41FA5}">
                      <a16:colId xmlns:a16="http://schemas.microsoft.com/office/drawing/2014/main" val="2023314461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751336747"/>
                    </a:ext>
                  </a:extLst>
                </a:gridCol>
                <a:gridCol w="723754">
                  <a:extLst>
                    <a:ext uri="{9D8B030D-6E8A-4147-A177-3AD203B41FA5}">
                      <a16:colId xmlns:a16="http://schemas.microsoft.com/office/drawing/2014/main" val="421679098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791108004"/>
                    </a:ext>
                  </a:extLst>
                </a:gridCol>
              </a:tblGrid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발음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사용예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81688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α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Alpha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변수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072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Β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β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Beta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각도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변수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20021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Γ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γ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Gamma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오일러</a:t>
                      </a: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마스케로니</a:t>
                      </a:r>
                      <a:r>
                        <a:rPr lang="ko-KR" altLang="en-US" sz="1000" dirty="0"/>
                        <a:t> 상수의 기호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054163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Delta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변화량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밀도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수학에서 값의 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2705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ε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Epsilon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극한에서 </a:t>
                      </a:r>
                      <a:r>
                        <a:rPr lang="el-GR" altLang="ko-KR" sz="1000" dirty="0"/>
                        <a:t>ε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는 작은 임의의 양수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9199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Ζ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ζ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Zeta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댐핑계수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23355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Η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η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Eta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효율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225505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Theta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온도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위상각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96532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ι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Iota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단위벡터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허수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42603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Κ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κ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Kappa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74324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Λ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λ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Lamdba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고유값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감쇠상수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18800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Mu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마찰계수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평균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49566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5023420" y="2564904"/>
          <a:ext cx="4153612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8805">
                  <a:extLst>
                    <a:ext uri="{9D8B030D-6E8A-4147-A177-3AD203B41FA5}">
                      <a16:colId xmlns:a16="http://schemas.microsoft.com/office/drawing/2014/main" val="2023314461"/>
                    </a:ext>
                  </a:extLst>
                </a:gridCol>
                <a:gridCol w="598805">
                  <a:extLst>
                    <a:ext uri="{9D8B030D-6E8A-4147-A177-3AD203B41FA5}">
                      <a16:colId xmlns:a16="http://schemas.microsoft.com/office/drawing/2014/main" val="2751336747"/>
                    </a:ext>
                  </a:extLst>
                </a:gridCol>
                <a:gridCol w="674598">
                  <a:extLst>
                    <a:ext uri="{9D8B030D-6E8A-4147-A177-3AD203B41FA5}">
                      <a16:colId xmlns:a16="http://schemas.microsoft.com/office/drawing/2014/main" val="4216790980"/>
                    </a:ext>
                  </a:extLst>
                </a:gridCol>
                <a:gridCol w="2281404">
                  <a:extLst>
                    <a:ext uri="{9D8B030D-6E8A-4147-A177-3AD203B41FA5}">
                      <a16:colId xmlns:a16="http://schemas.microsoft.com/office/drawing/2014/main" val="2791108004"/>
                    </a:ext>
                  </a:extLst>
                </a:gridCol>
              </a:tblGrid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대문자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소문자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발음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사용예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4181688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Ν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ν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Nu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/>
                        <a:t>포아송비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1991072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Ξ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ξ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Xi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그리스 숫자로 </a:t>
                      </a:r>
                      <a:r>
                        <a:rPr lang="en-US" altLang="ko-KR" sz="1000" dirty="0"/>
                        <a:t>60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520021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Ο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ο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Omicron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그리스 숫자로 </a:t>
                      </a:r>
                      <a:r>
                        <a:rPr lang="en-US" altLang="ko-KR" sz="1000" dirty="0"/>
                        <a:t>70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7054163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원주율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812705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ρ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Rho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밀도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949199"/>
                  </a:ext>
                </a:extLst>
              </a:tr>
              <a:tr h="228762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Σ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ς</a:t>
                      </a:r>
                      <a:r>
                        <a:rPr lang="en-US" altLang="ko-KR" sz="1000" dirty="0"/>
                        <a:t> / </a:t>
                      </a:r>
                      <a:r>
                        <a:rPr lang="el-GR" altLang="ko-KR" sz="1000" dirty="0"/>
                        <a:t>σ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Sigma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대문자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dirty="0"/>
                        <a:t>수열의 합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소문자 표준편차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523355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τ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Tau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225505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υ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Upsilon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696532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Φ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φ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Phi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642603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Χ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χ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Chi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분포도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2574324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ψ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Psi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818800"/>
                  </a:ext>
                </a:extLst>
              </a:tr>
              <a:tr h="123216"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l-GR" altLang="ko-KR" sz="1000" dirty="0"/>
                        <a:t>ω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omega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각속도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6949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110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Linear Algebra with </a:t>
            </a:r>
            <a:r>
              <a:rPr lang="en-US" altLang="ko-KR" dirty="0" err="1"/>
              <a:t>Numpy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078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선형대수 기초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데이터 분석과 선형대수</a:t>
            </a:r>
            <a:r>
              <a:rPr lang="en-US" altLang="ko-KR" dirty="0"/>
              <a:t>(Linear Algebra)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선형대수는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데이터 분석에 필요한 계산에 사용 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대량의 데이터를 포함하는 복잡한 계산 과정을 정확하고 명료하게 서술 가능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615" y="2558822"/>
            <a:ext cx="85915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ü"/>
              <a:defRPr kumimoji="1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ko-KR" altLang="en-US" kern="0" dirty="0"/>
              <a:t>선형대수에서의 데이터 유형</a:t>
            </a:r>
            <a:endParaRPr lang="en-US" altLang="ko-KR" kern="0" dirty="0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802" y="3122384"/>
            <a:ext cx="8991600" cy="1803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선형대수에서 다루는 데이터는 개수나 형태에 따라 스칼라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(Scalar),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(Vector),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행렬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(Matrix), </a:t>
            </a: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텐서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(Tensor)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유형으로 분류</a:t>
            </a:r>
            <a:br>
              <a:rPr lang="en-US" altLang="ko-KR" sz="12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스칼라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숫자 하나로 이루어진 데이터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여러 숫자로 이루어진 데이터 레코드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(data record)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행렬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벡터가 조합된 데이터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텐서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같은 크기의 행렬이 조합된 데이터</a:t>
            </a:r>
            <a:endParaRPr lang="en-US" altLang="ko-KR" sz="1400" dirty="0">
              <a:solidFill>
                <a:schemeClr val="bg2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067422" y="5157192"/>
                <a:ext cx="68833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ko-KR" altLang="en-US" i="1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7422" y="5157192"/>
                <a:ext cx="688330" cy="307777"/>
              </a:xfrm>
              <a:prstGeom prst="rect">
                <a:avLst/>
              </a:prstGeom>
              <a:blipFill>
                <a:blip r:embed="rId2"/>
                <a:stretch>
                  <a:fillRect l="-3540" r="-7080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719164" y="5157192"/>
                <a:ext cx="84439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164" y="5157192"/>
                <a:ext cx="844398" cy="307777"/>
              </a:xfrm>
              <a:prstGeom prst="rect">
                <a:avLst/>
              </a:prstGeom>
              <a:blipFill>
                <a:blip r:embed="rId3"/>
                <a:stretch>
                  <a:fillRect l="-2878" r="-1439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303340" y="5157191"/>
                <a:ext cx="11476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𝑁𝑥𝑀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3340" y="5157191"/>
                <a:ext cx="1147686" cy="307777"/>
              </a:xfrm>
              <a:prstGeom prst="rect">
                <a:avLst/>
              </a:prstGeom>
              <a:blipFill>
                <a:blip r:embed="rId4"/>
                <a:stretch>
                  <a:fillRect l="-4255" r="-1064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139430" y="5445224"/>
            <a:ext cx="5559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스칼라</a:t>
            </a:r>
            <a:endParaRPr lang="ko-KR" alt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2915490" y="5445224"/>
            <a:ext cx="411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벡터</a:t>
            </a:r>
            <a:endParaRPr lang="ko-KR" altLang="en-US" sz="900" dirty="0"/>
          </a:p>
        </p:txBody>
      </p:sp>
      <p:sp>
        <p:nvSpPr>
          <p:cNvPr id="17" name="TextBox 16"/>
          <p:cNvSpPr txBox="1"/>
          <p:nvPr/>
        </p:nvSpPr>
        <p:spPr>
          <a:xfrm>
            <a:off x="4539493" y="5445224"/>
            <a:ext cx="4119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행렬</a:t>
            </a:r>
            <a:endParaRPr lang="ko-KR" altLang="en-US" sz="900" dirty="0"/>
          </a:p>
        </p:txBody>
      </p:sp>
      <p:sp>
        <p:nvSpPr>
          <p:cNvPr id="18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1632" y="5004961"/>
            <a:ext cx="3312368" cy="1169551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err="1"/>
              <a:t>텐서는</a:t>
            </a:r>
            <a:r>
              <a:rPr lang="ko-KR" altLang="en-US" sz="1400" dirty="0"/>
              <a:t> 같은 크기의 행렬이 여러 개 같이 묶여 있는 상태</a:t>
            </a:r>
            <a:r>
              <a:rPr lang="en-US" altLang="ko-KR" sz="1400" dirty="0"/>
              <a:t>, </a:t>
            </a:r>
            <a:r>
              <a:rPr lang="ko-KR" altLang="en-US" sz="1400" dirty="0"/>
              <a:t> 수학적 정의로 </a:t>
            </a:r>
            <a:r>
              <a:rPr lang="ko-KR" altLang="en-US" sz="1400" dirty="0" err="1"/>
              <a:t>텐서는</a:t>
            </a:r>
            <a:r>
              <a:rPr lang="ko-KR" altLang="en-US" sz="1400" dirty="0"/>
              <a:t> 다차원 배열로 표현되는 사상으로 다차원 배열 자체를 뜻하지 않음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255542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선형대수 기초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전치연산</a:t>
            </a:r>
            <a:r>
              <a:rPr lang="en-US" altLang="ko-KR" dirty="0"/>
              <a:t>(transpose) </a:t>
            </a:r>
            <a:r>
              <a:rPr lang="ko-KR" altLang="en-US" dirty="0"/>
              <a:t>및 표기법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전치연산은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행렬의 가장 기본 연산으로 행과 열을 바꿔 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값과 형태가 변함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전치연산은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벡터나 행렬에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T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붙여 표기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996" y="3251356"/>
                <a:ext cx="853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96" y="3251356"/>
                <a:ext cx="853823" cy="307777"/>
              </a:xfrm>
              <a:prstGeom prst="rect">
                <a:avLst/>
              </a:prstGeom>
              <a:blipFill>
                <a:blip r:embed="rId2"/>
                <a:stretch>
                  <a:fillRect l="-3571" r="-714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35188" y="3148635"/>
                <a:ext cx="2541850" cy="5132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88" y="3148635"/>
                <a:ext cx="2541850" cy="513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31532" y="2986057"/>
                <a:ext cx="1982466" cy="8138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22 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32" y="2986057"/>
                <a:ext cx="1982466" cy="813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 bwMode="auto">
          <a:xfrm>
            <a:off x="3583260" y="3148634"/>
            <a:ext cx="1728192" cy="24673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 rot="5400000">
            <a:off x="6475871" y="3154553"/>
            <a:ext cx="936105" cy="47688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4948" y="4332220"/>
                <a:ext cx="8064896" cy="73866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400" dirty="0"/>
                  <a:t>전치연산으로 만든 행렬을 원래 행렬에 대한 </a:t>
                </a:r>
                <a:r>
                  <a:rPr lang="ko-KR" altLang="en-US" sz="1400" dirty="0" err="1"/>
                  <a:t>전치행렬</a:t>
                </a:r>
                <a:r>
                  <a:rPr lang="ko-KR" altLang="en-US" sz="1400" dirty="0"/>
                  <a:t> 이라 하며 </a:t>
                </a:r>
                <a:r>
                  <a:rPr lang="ko-KR" altLang="en-US" sz="1400" dirty="0" err="1"/>
                  <a:t>전치행렬은</a:t>
                </a:r>
                <a:r>
                  <a:rPr lang="ko-KR" altLang="en-US" sz="1400" dirty="0"/>
                  <a:t> 원본 행렬의 행의 값이 열로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열의 값이 행으로 위치가 바뀜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의 행렬로 변환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2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948" y="4332220"/>
                <a:ext cx="8064896" cy="738664"/>
              </a:xfrm>
              <a:prstGeom prst="rect">
                <a:avLst/>
              </a:prstGeom>
              <a:blipFill>
                <a:blip r:embed="rId5"/>
                <a:stretch>
                  <a:fillRect l="-151" t="-1626" b="-5691"/>
                </a:stretch>
              </a:blipFill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꺾인 연결선 18"/>
          <p:cNvCxnSpPr>
            <a:stCxn id="14" idx="0"/>
            <a:endCxn id="20" idx="1"/>
          </p:cNvCxnSpPr>
          <p:nvPr/>
        </p:nvCxnSpPr>
        <p:spPr bwMode="auto">
          <a:xfrm rot="5400000" flipH="1" flipV="1">
            <a:off x="5583795" y="1788505"/>
            <a:ext cx="223691" cy="2496568"/>
          </a:xfrm>
          <a:prstGeom prst="bentConnector3">
            <a:avLst>
              <a:gd name="adj1" fmla="val 20631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2579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구조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선형대수 기초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특수한 벡터와 행렬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특수한 벡터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원소가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 벡터 영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(0)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(zeros vector)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원소가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 벡터 일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(1)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벡터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(ones vector)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특수한 행렬</a:t>
            </a:r>
            <a:b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정방행렬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행의 개수와 열의 개수가 같은 행렬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(square matrix)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행렬에서 행과 열이 같은 위치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(diagonal)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비대각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 위치에 있지 않은 것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(off-diagonal)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대각행렬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모든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비대각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요소가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0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 행렬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항등행렬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대각행렬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중 모든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대각성분의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값이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1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인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대각행렬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(identity matrix)</a:t>
            </a:r>
            <a:b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대칭행렬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원본행렬과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</a:t>
            </a:r>
            <a:r>
              <a:rPr lang="ko-KR" altLang="en-US" sz="1200" dirty="0" err="1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전치행렬이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 같은 행렬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정방행렬에서만 존재</a:t>
            </a:r>
            <a:r>
              <a:rPr lang="en-US" altLang="ko-KR" sz="1200" dirty="0">
                <a:solidFill>
                  <a:schemeClr val="bg2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6956" y="4772838"/>
                <a:ext cx="1656184" cy="11175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ko-K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eqArr>
                                  <m:eqArrPr>
                                    <m:ctrl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en-US" altLang="ko-KR" sz="2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altLang="ko-KR" sz="2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ko-KR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56" y="4772838"/>
                <a:ext cx="1656184" cy="111755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타원 3"/>
          <p:cNvSpPr/>
          <p:nvPr/>
        </p:nvSpPr>
        <p:spPr bwMode="auto">
          <a:xfrm rot="1563900">
            <a:off x="842880" y="5032458"/>
            <a:ext cx="1819783" cy="402658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8892" y="4868714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대각원소</a:t>
            </a:r>
            <a:endParaRPr lang="ko-KR" altLang="en-US" sz="900" dirty="0"/>
          </a:p>
        </p:txBody>
      </p:sp>
      <p:cxnSp>
        <p:nvCxnSpPr>
          <p:cNvPr id="10" name="꺾인 연결선 9"/>
          <p:cNvCxnSpPr>
            <a:stCxn id="4" idx="0"/>
          </p:cNvCxnSpPr>
          <p:nvPr/>
        </p:nvCxnSpPr>
        <p:spPr bwMode="auto">
          <a:xfrm rot="5400000" flipH="1" flipV="1">
            <a:off x="2425817" y="4399547"/>
            <a:ext cx="68804" cy="1237970"/>
          </a:xfrm>
          <a:prstGeom prst="bentConnector2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57271" y="5456461"/>
                <a:ext cx="6032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3×2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7271" y="5456461"/>
                <a:ext cx="603242" cy="307777"/>
              </a:xfrm>
              <a:prstGeom prst="rect">
                <a:avLst/>
              </a:prstGeom>
              <a:blipFill>
                <a:blip r:embed="rId3"/>
                <a:stretch>
                  <a:fillRect l="-8081" r="-404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678" y="4725144"/>
            <a:ext cx="2403182" cy="1169551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err="1"/>
              <a:t>대각행렬</a:t>
            </a:r>
            <a:r>
              <a:rPr lang="ko-KR" altLang="en-US" sz="1400" dirty="0"/>
              <a:t> </a:t>
            </a:r>
            <a:r>
              <a:rPr lang="en-US" altLang="ko-KR" sz="1400" dirty="0"/>
              <a:t>: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비대각</a:t>
            </a:r>
            <a:r>
              <a:rPr lang="ko-KR" altLang="en-US" sz="1400" dirty="0"/>
              <a:t> 성분 </a:t>
            </a:r>
            <a:r>
              <a:rPr lang="en-US" altLang="ko-KR" sz="1400" dirty="0"/>
              <a:t>0, </a:t>
            </a:r>
            <a:r>
              <a:rPr lang="ko-KR" altLang="en-US" sz="1400" dirty="0" err="1"/>
              <a:t>정방행렬일</a:t>
            </a:r>
            <a:r>
              <a:rPr lang="ko-KR" altLang="en-US" sz="1400" dirty="0"/>
              <a:t> 필요 없음</a:t>
            </a:r>
            <a:br>
              <a:rPr lang="en-US" altLang="ko-KR" sz="1400" dirty="0"/>
            </a:b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err="1"/>
              <a:t>항등행렬</a:t>
            </a:r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대각성분</a:t>
            </a:r>
            <a:r>
              <a:rPr lang="ko-KR" altLang="en-US" sz="1400" dirty="0"/>
              <a:t> </a:t>
            </a:r>
            <a:r>
              <a:rPr lang="en-US" altLang="ko-KR" sz="1400" dirty="0"/>
              <a:t>1, </a:t>
            </a:r>
            <a:r>
              <a:rPr lang="ko-KR" altLang="en-US" sz="1400" dirty="0" err="1"/>
              <a:t>비대각</a:t>
            </a:r>
            <a:r>
              <a:rPr lang="ko-KR" altLang="en-US" sz="1400" dirty="0"/>
              <a:t> 성분 </a:t>
            </a:r>
            <a:r>
              <a:rPr lang="en-US" altLang="ko-KR" sz="1400" dirty="0"/>
              <a:t>0, </a:t>
            </a:r>
            <a:r>
              <a:rPr lang="ko-KR" altLang="en-US" sz="1400" dirty="0" err="1"/>
              <a:t>정방행렬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163699" y="4750974"/>
                <a:ext cx="1413849" cy="11394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ko-KR" altLang="en-US" sz="28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mr>
                        <m:mr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sz="280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sz="28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699" y="4750974"/>
                <a:ext cx="1413849" cy="113941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777492" y="5456461"/>
                <a:ext cx="60324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ko-KR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ko-KR" altLang="en-US" i="0">
                              <a:latin typeface="Cambria Math" panose="02040503050406030204" pitchFamily="18" charset="0"/>
                            </a:rPr>
                            <m:t>3×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92" y="5456461"/>
                <a:ext cx="603242" cy="307777"/>
              </a:xfrm>
              <a:prstGeom prst="rect">
                <a:avLst/>
              </a:prstGeom>
              <a:blipFill>
                <a:blip r:embed="rId5"/>
                <a:stretch>
                  <a:fillRect l="-9091" r="-3030" b="-9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315008" y="5936439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대각행렬</a:t>
            </a:r>
            <a:endParaRPr lang="ko-KR" altLang="en-US" sz="900" dirty="0"/>
          </a:p>
        </p:txBody>
      </p:sp>
      <p:sp>
        <p:nvSpPr>
          <p:cNvPr id="27" name="TextBox 26"/>
          <p:cNvSpPr txBox="1"/>
          <p:nvPr/>
        </p:nvSpPr>
        <p:spPr>
          <a:xfrm>
            <a:off x="4591372" y="5955216"/>
            <a:ext cx="7200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 err="1"/>
              <a:t>항등행렬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0092696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선형대수 기초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전치연산</a:t>
            </a:r>
            <a:r>
              <a:rPr lang="en-US" altLang="ko-KR" dirty="0"/>
              <a:t>(transpose) </a:t>
            </a:r>
            <a:r>
              <a:rPr lang="ko-KR" altLang="en-US" dirty="0"/>
              <a:t>및 표기법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전치연산은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행렬의 가장 기본 연산으로 행과 열을 바꿔 줌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값과 형태가 변함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굴림" panose="020B0600000101010101" pitchFamily="50" charset="-127"/>
                <a:ea typeface="굴림" panose="020B0600000101010101" pitchFamily="50" charset="-127"/>
              </a:rPr>
              <a:t>전치연산은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 벡터나 행렬에 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T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를 붙여 표기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06996" y="3251356"/>
                <a:ext cx="85382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ko-KR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996" y="3251356"/>
                <a:ext cx="853823" cy="307777"/>
              </a:xfrm>
              <a:prstGeom prst="rect">
                <a:avLst/>
              </a:prstGeom>
              <a:blipFill>
                <a:blip r:embed="rId2"/>
                <a:stretch>
                  <a:fillRect l="-3571" r="-714" b="-19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35188" y="3148635"/>
                <a:ext cx="2541850" cy="51321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e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5188" y="3148635"/>
                <a:ext cx="2541850" cy="513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31532" y="2986057"/>
                <a:ext cx="1982466" cy="81387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22 </m:t>
                            </m:r>
                          </m:e>
                        </m:mr>
                        <m:m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e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1532" y="2986057"/>
                <a:ext cx="1982466" cy="8138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직사각형 13"/>
          <p:cNvSpPr/>
          <p:nvPr/>
        </p:nvSpPr>
        <p:spPr bwMode="auto">
          <a:xfrm>
            <a:off x="3583260" y="3148634"/>
            <a:ext cx="1728192" cy="246737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 rot="5400000">
            <a:off x="6475871" y="3154553"/>
            <a:ext cx="936105" cy="476884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74948" y="4332220"/>
                <a:ext cx="8064896" cy="738664"/>
              </a:xfrm>
              <a:prstGeom prst="rect">
                <a:avLst/>
              </a:prstGeom>
              <a:noFill/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ko-KR" altLang="en-US" sz="1400" dirty="0"/>
                  <a:t>전치연산으로 만든 행렬을 원래 행렬에 대한 </a:t>
                </a:r>
                <a:r>
                  <a:rPr lang="ko-KR" altLang="en-US" sz="1400" dirty="0" err="1"/>
                  <a:t>전치행렬</a:t>
                </a:r>
                <a:r>
                  <a:rPr lang="ko-KR" altLang="en-US" sz="1400" dirty="0"/>
                  <a:t> 이라 하며 </a:t>
                </a:r>
                <a:r>
                  <a:rPr lang="ko-KR" altLang="en-US" sz="1400" dirty="0" err="1"/>
                  <a:t>전치행렬은</a:t>
                </a:r>
                <a:r>
                  <a:rPr lang="ko-KR" altLang="en-US" sz="1400" dirty="0"/>
                  <a:t> 원본 행렬의 행의 값이 열로</a:t>
                </a:r>
                <a:r>
                  <a:rPr lang="en-US" altLang="ko-KR" sz="1400" dirty="0"/>
                  <a:t>, </a:t>
                </a:r>
                <a:r>
                  <a:rPr lang="ko-KR" altLang="en-US" sz="1400" dirty="0"/>
                  <a:t>열의 값이 행으로 위치가 바뀜</a:t>
                </a:r>
                <a:endParaRPr lang="en-US" altLang="ko-KR" sz="1400" dirty="0"/>
              </a:p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ko-KR" sz="1400" i="0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ko-KR" sz="1400" i="1" dirty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ko-KR" sz="1400" dirty="0"/>
                  <a:t> </a:t>
                </a:r>
                <a:r>
                  <a:rPr lang="ko-KR" altLang="en-US" sz="1400" dirty="0"/>
                  <a:t>의 행렬로 변환</a:t>
                </a:r>
                <a:endParaRPr lang="en-US" altLang="ko-KR" sz="1400" dirty="0"/>
              </a:p>
            </p:txBody>
          </p:sp>
        </mc:Choice>
        <mc:Fallback xmlns="">
          <p:sp>
            <p:nvSpPr>
              <p:cNvPr id="21" name="TextBox 29">
                <a:extLst>
                  <a:ext uri="{FF2B5EF4-FFF2-40B4-BE49-F238E27FC236}">
                    <a16:creationId xmlns:a16="http://schemas.microsoft.com/office/drawing/2014/main" id="{A8C48F6C-9C28-4AFE-A8C0-9CD138F97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948" y="4332220"/>
                <a:ext cx="8064896" cy="738664"/>
              </a:xfrm>
              <a:prstGeom prst="rect">
                <a:avLst/>
              </a:prstGeom>
              <a:blipFill>
                <a:blip r:embed="rId5"/>
                <a:stretch>
                  <a:fillRect l="-151" t="-1626" b="-5691"/>
                </a:stretch>
              </a:blipFill>
              <a:ln w="9525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꺾인 연결선 18"/>
          <p:cNvCxnSpPr>
            <a:stCxn id="14" idx="0"/>
            <a:endCxn id="20" idx="1"/>
          </p:cNvCxnSpPr>
          <p:nvPr/>
        </p:nvCxnSpPr>
        <p:spPr bwMode="auto">
          <a:xfrm rot="5400000" flipH="1" flipV="1">
            <a:off x="5583795" y="1788505"/>
            <a:ext cx="223691" cy="2496568"/>
          </a:xfrm>
          <a:prstGeom prst="bentConnector3">
            <a:avLst>
              <a:gd name="adj1" fmla="val 206318"/>
            </a:avLst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91675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선형대수 기초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벡터와 행렬의 연산 방법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649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벡터와 행렬도 숫자처럼 덧셈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뺄셈</a:t>
            </a:r>
            <a:r>
              <a:rPr lang="en-US" altLang="ko-KR" sz="14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1400" dirty="0">
                <a:latin typeface="굴림" panose="020B0600000101010101" pitchFamily="50" charset="-127"/>
                <a:ea typeface="굴림" panose="020B0600000101010101" pitchFamily="50" charset="-127"/>
              </a:rPr>
              <a:t>곱셈들의 연산을 수행</a:t>
            </a:r>
            <a:endParaRPr lang="en-US" altLang="ko-KR" sz="1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200" dirty="0">
                <a:latin typeface="굴림" panose="020B0600000101010101" pitchFamily="50" charset="-127"/>
                <a:ea typeface="굴림" panose="020B0600000101010101" pitchFamily="50" charset="-127"/>
              </a:rPr>
              <a:t>같은 벡터 공간에 존재하여야 함</a:t>
            </a:r>
            <a:endParaRPr lang="en-US" altLang="ko-KR" sz="12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B00A8C-2B09-465C-92DA-EE091D8A9C08}"/>
                  </a:ext>
                </a:extLst>
              </p:cNvPr>
              <p:cNvSpPr txBox="1"/>
              <p:nvPr/>
            </p:nvSpPr>
            <p:spPr>
              <a:xfrm>
                <a:off x="1279004" y="2973509"/>
                <a:ext cx="120526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5B00A8C-2B09-465C-92DA-EE091D8A9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004" y="2973509"/>
                <a:ext cx="1205266" cy="8138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925A0-1AC7-4410-82F8-1D18CC5B284F}"/>
                  </a:ext>
                </a:extLst>
              </p:cNvPr>
              <p:cNvSpPr txBox="1"/>
              <p:nvPr/>
            </p:nvSpPr>
            <p:spPr>
              <a:xfrm>
                <a:off x="3295228" y="2975227"/>
                <a:ext cx="1189236" cy="8138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brk m:alnAt="7"/>
                              </m:rPr>
                              <a:rPr lang="en-US" altLang="ko-KR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m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mr>
                        <m:m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mr>
                      </m:m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D925A0-1AC7-4410-82F8-1D18CC5B28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228" y="2975227"/>
                <a:ext cx="1189236" cy="8138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5836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선형대수와</a:t>
            </a:r>
            <a:r>
              <a:rPr lang="ko-KR" altLang="en-US" dirty="0"/>
              <a:t> </a:t>
            </a:r>
            <a:r>
              <a:rPr lang="ko-KR" altLang="en-US" dirty="0" err="1"/>
              <a:t>해석기하</a:t>
            </a:r>
            <a:endParaRPr lang="ko-KR" altLang="en-US" dirty="0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선형대수 연산의 기하학적 의미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4774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N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차원 벡터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v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는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N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차원의 공간에서 벡터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v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의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값으로 표시되는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point 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en-US" altLang="ko-KR" sz="1400" dirty="0">
                    <a:ea typeface="굴림" panose="020B0600000101010101" pitchFamily="50" charset="-127"/>
                  </a:rPr>
                  <a:t>N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차원 벡터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v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는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N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차원의 공간에서 벡터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v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의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값으로 표시되는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point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를 연결한 화살표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ea typeface="굴림" panose="020B0600000101010101" pitchFamily="50" charset="-127"/>
                  </a:rPr>
                  <a:t>- 2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차</a:t>
                </a:r>
                <a14:m>
                  <m:oMath xmlns:m="http://schemas.openxmlformats.org/officeDocument/2006/math"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원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ko-KR" altLang="en-US" sz="1200" i="1" dirty="0">
                        <a:latin typeface="Cambria Math" panose="02040503050406030204" pitchFamily="18" charset="0"/>
                      </a:rPr>
                      <m:t>벡</m:t>
                    </m:r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터</m:t>
                    </m:r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200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ko-KR" sz="1200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ko-KR" sz="12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sz="1200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1200" i="0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  <m:sub>
                                  <m:r>
                                    <a:rPr lang="en-US" altLang="ko-KR" sz="1200" i="0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sz="1200" b="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200" dirty="0">
                    <a:ea typeface="굴림" panose="020B0600000101010101" pitchFamily="50" charset="-127"/>
                  </a:rPr>
                  <a:t>는  </a:t>
                </a:r>
                <a:r>
                  <a:rPr lang="en-US" altLang="ko-KR" sz="1200" dirty="0">
                    <a:ea typeface="굴림" panose="020B0600000101010101" pitchFamily="50" charset="-127"/>
                  </a:rPr>
                  <a:t>2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차원 공간에서 </a:t>
                </a:r>
                <a14:m>
                  <m:oMath xmlns:m="http://schemas.openxmlformats.org/officeDocument/2006/math">
                    <m:r>
                      <a:rPr lang="en-US" altLang="ko-KR" sz="120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ko-KR" sz="12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좌표가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ea typeface="굴림" panose="020B0600000101010101" pitchFamily="50" charset="-127"/>
                  </a:rPr>
                  <a:t>,  </a:t>
                </a:r>
                <a14:m>
                  <m:oMath xmlns:m="http://schemas.openxmlformats.org/officeDocument/2006/math">
                    <m:r>
                      <a:rPr lang="ko-KR" altLang="en-US" sz="12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ko-KR" altLang="en-US" sz="1200" dirty="0">
                    <a:ea typeface="굴림" panose="020B0600000101010101" pitchFamily="50" charset="-127"/>
                  </a:rPr>
                  <a:t>좌표가</a:t>
                </a:r>
                <a:r>
                  <a:rPr lang="en-US" altLang="ko-KR" sz="1200" dirty="0">
                    <a:ea typeface="굴림" panose="020B0600000101010101" pitchFamily="50" charset="-127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20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ko-KR" sz="120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12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인 </a:t>
                </a:r>
                <a:r>
                  <a:rPr lang="en-US" altLang="ko-KR" sz="1200" dirty="0">
                    <a:ea typeface="굴림" panose="020B0600000101010101" pitchFamily="50" charset="-127"/>
                  </a:rPr>
                  <a:t>point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나 이점을 가리키는 화살표</a:t>
                </a:r>
                <a:br>
                  <a:rPr lang="en-US" altLang="ko-KR" sz="1200" dirty="0"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ea typeface="굴림" panose="020B0600000101010101" pitchFamily="50" charset="-127"/>
                  </a:rPr>
                  <a:t>- 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벡터를 화살표로 취급할 경우 길이와 방향을 고정시킨 채 평행이동</a:t>
                </a:r>
                <a:r>
                  <a:rPr lang="en-US" altLang="ko-KR" sz="1200" dirty="0">
                    <a:ea typeface="굴림" panose="020B0600000101010101" pitchFamily="50" charset="-127"/>
                  </a:rPr>
                  <a:t>(translate)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이</a:t>
                </a:r>
                <a:r>
                  <a:rPr lang="en-US" altLang="ko-KR" sz="1200" dirty="0">
                    <a:ea typeface="굴림" panose="020B0600000101010101" pitchFamily="50" charset="-127"/>
                  </a:rPr>
                  <a:t> 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가능</a:t>
                </a:r>
                <a:endParaRPr lang="en-US" altLang="ko-KR" sz="12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477456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456" y="3278603"/>
            <a:ext cx="2946628" cy="20131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34988" y="3573016"/>
                <a:ext cx="1368152" cy="512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ko-KR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ko-KR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ko-KR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ko-KR" altLang="en-US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ko-KR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988" y="3573016"/>
                <a:ext cx="1368152" cy="512897"/>
              </a:xfrm>
              <a:prstGeom prst="rect">
                <a:avLst/>
              </a:prstGeom>
              <a:blipFill>
                <a:blip r:embed="rId4"/>
                <a:stretch>
                  <a:fillRect b="-11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70884" y="5517232"/>
            <a:ext cx="2781200" cy="7386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벡터를 화살표로 생각하는 경우 길이와 방향을 고정시킨 채 평행이동</a:t>
            </a:r>
            <a:endParaRPr lang="en-US" altLang="ko-KR" sz="1400" dirty="0"/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8964" y="4437112"/>
            <a:ext cx="3312368" cy="523220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벡터를 </a:t>
            </a:r>
            <a:r>
              <a:rPr lang="en-US" altLang="ko-KR" sz="1400" dirty="0"/>
              <a:t>point</a:t>
            </a:r>
            <a:r>
              <a:rPr lang="ko-KR" altLang="en-US" sz="1400" dirty="0"/>
              <a:t>로 생각하는 경우 좌표의 </a:t>
            </a:r>
            <a:r>
              <a:rPr lang="en-US" altLang="ko-KR" sz="1400" dirty="0"/>
              <a:t>point </a:t>
            </a:r>
            <a:r>
              <a:rPr lang="ko-KR" altLang="en-US" sz="1400" dirty="0"/>
              <a:t>값 입력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910684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선형대수와</a:t>
            </a:r>
            <a:r>
              <a:rPr lang="ko-KR" altLang="en-US" dirty="0"/>
              <a:t> </a:t>
            </a:r>
            <a:r>
              <a:rPr lang="ko-KR" altLang="en-US" dirty="0" err="1"/>
              <a:t>해석기하</a:t>
            </a:r>
            <a:endParaRPr lang="ko-KR" altLang="en-US" dirty="0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/>
              <a:t>벡터</a:t>
            </a:r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200" y="1616075"/>
                <a:ext cx="8991600" cy="1708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2857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벡터의 길이는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norm(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놈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)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ko-KR" altLang="en-US" sz="1400" dirty="0">
                    <a:ea typeface="굴림" panose="020B0600000101010101" pitchFamily="50" charset="-127"/>
                  </a:rPr>
                  <a:t>으로 정의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벡터의 스칼라 곱은 벡터의 각 성분에 모두 동일한 값을 곱해 구함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 err="1">
                    <a:ea typeface="굴림" panose="020B0600000101010101" pitchFamily="50" charset="-127"/>
                  </a:rPr>
                  <a:t>단위벡터는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길이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(norm)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가 </a:t>
                </a:r>
                <a:r>
                  <a:rPr lang="en-US" altLang="ko-KR" sz="1400" dirty="0">
                    <a:ea typeface="굴림" panose="020B0600000101010101" pitchFamily="50" charset="-127"/>
                  </a:rPr>
                  <a:t>1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인 벡터</a:t>
                </a:r>
                <a:endParaRPr lang="en-US" altLang="ko-KR" sz="1400" dirty="0">
                  <a:ea typeface="굴림" panose="020B0600000101010101" pitchFamily="50" charset="-127"/>
                </a:endParaRP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ea typeface="굴림" panose="020B0600000101010101" pitchFamily="50" charset="-127"/>
                  </a:rPr>
                  <a:t>두 벡터의 합은 두 벡터의 각 성분을 </a:t>
                </a:r>
                <a:r>
                  <a:rPr lang="ko-KR" altLang="en-US" sz="1400" dirty="0" err="1">
                    <a:ea typeface="굴림" panose="020B0600000101010101" pitchFamily="50" charset="-127"/>
                  </a:rPr>
                  <a:t>성분별로</a:t>
                </a:r>
                <a:r>
                  <a:rPr lang="ko-KR" altLang="en-US" sz="1400" dirty="0">
                    <a:ea typeface="굴림" panose="020B0600000101010101" pitchFamily="50" charset="-127"/>
                  </a:rPr>
                  <a:t> 합해 구한다</a:t>
                </a:r>
                <a:br>
                  <a:rPr lang="en-US" altLang="ko-KR" sz="1400" dirty="0">
                    <a:ea typeface="굴림" panose="020B0600000101010101" pitchFamily="50" charset="-127"/>
                  </a:rPr>
                </a:br>
                <a:r>
                  <a:rPr lang="en-US" altLang="ko-KR" sz="1200" dirty="0">
                    <a:ea typeface="굴림" panose="020B0600000101010101" pitchFamily="50" charset="-127"/>
                  </a:rPr>
                  <a:t>- </a:t>
                </a:r>
                <a:r>
                  <a:rPr lang="ko-KR" altLang="en-US" sz="1200" dirty="0">
                    <a:ea typeface="굴림" panose="020B0600000101010101" pitchFamily="50" charset="-127"/>
                  </a:rPr>
                  <a:t>두 벡터를 이웃하는 변으로 가지는 평행사변형의 대각선 벡터</a:t>
                </a:r>
                <a:endParaRPr lang="en-US" altLang="ko-KR" sz="1200" dirty="0">
                  <a:ea typeface="굴림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9" name="TextBox 3">
                <a:extLst>
                  <a:ext uri="{FF2B5EF4-FFF2-40B4-BE49-F238E27FC236}">
                    <a16:creationId xmlns:a16="http://schemas.microsoft.com/office/drawing/2014/main" id="{0710B9AF-94F4-4A97-A9F8-3A4DADC5B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200" y="1616075"/>
                <a:ext cx="8991600" cy="1708160"/>
              </a:xfrm>
              <a:prstGeom prst="rect">
                <a:avLst/>
              </a:prstGeom>
              <a:blipFill>
                <a:blip r:embed="rId2"/>
                <a:stretch>
                  <a:fillRect l="-13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950267-3BE4-4262-BFB0-2B893FA7B914}"/>
              </a:ext>
            </a:extLst>
          </p:cNvPr>
          <p:cNvGrpSpPr/>
          <p:nvPr/>
        </p:nvGrpSpPr>
        <p:grpSpPr>
          <a:xfrm>
            <a:off x="4663380" y="3920331"/>
            <a:ext cx="2160240" cy="948829"/>
            <a:chOff x="1855068" y="3848323"/>
            <a:chExt cx="2160240" cy="948829"/>
          </a:xfrm>
        </p:grpSpPr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E864EA66-7653-484D-B834-DB1EE95F86CB}"/>
                </a:ext>
              </a:extLst>
            </p:cNvPr>
            <p:cNvCxnSpPr/>
            <p:nvPr/>
          </p:nvCxnSpPr>
          <p:spPr bwMode="auto">
            <a:xfrm flipV="1">
              <a:off x="185506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7E84E32-68D1-48EE-8205-6311EE1D2376}"/>
                </a:ext>
              </a:extLst>
            </p:cNvPr>
            <p:cNvCxnSpPr/>
            <p:nvPr/>
          </p:nvCxnSpPr>
          <p:spPr bwMode="auto">
            <a:xfrm>
              <a:off x="1855068" y="4797152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53643CEE-7208-447A-B83F-1D3A0A8AAF4C}"/>
                </a:ext>
              </a:extLst>
            </p:cNvPr>
            <p:cNvCxnSpPr/>
            <p:nvPr/>
          </p:nvCxnSpPr>
          <p:spPr bwMode="auto">
            <a:xfrm>
              <a:off x="2575148" y="3920331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BDFC4FCD-7D60-47A3-86E1-4D820F3A3072}"/>
                </a:ext>
              </a:extLst>
            </p:cNvPr>
            <p:cNvCxnSpPr/>
            <p:nvPr/>
          </p:nvCxnSpPr>
          <p:spPr bwMode="auto">
            <a:xfrm flipV="1">
              <a:off x="329522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0C4CE71F-9DF6-40C5-8748-57BF44E358F5}"/>
                </a:ext>
              </a:extLst>
            </p:cNvPr>
            <p:cNvCxnSpPr/>
            <p:nvPr/>
          </p:nvCxnSpPr>
          <p:spPr bwMode="auto">
            <a:xfrm flipV="1">
              <a:off x="1855068" y="3920331"/>
              <a:ext cx="2088232" cy="87682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71F50FBB-B36B-4923-8A12-EB2022FE42CA}"/>
              </a:ext>
            </a:extLst>
          </p:cNvPr>
          <p:cNvGrpSpPr/>
          <p:nvPr/>
        </p:nvGrpSpPr>
        <p:grpSpPr>
          <a:xfrm rot="3283566">
            <a:off x="7059472" y="3976497"/>
            <a:ext cx="2160240" cy="948829"/>
            <a:chOff x="1855068" y="3848323"/>
            <a:chExt cx="2160240" cy="948829"/>
          </a:xfrm>
        </p:grpSpPr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78A94ADB-1A72-4E30-BE86-6CD423902588}"/>
                </a:ext>
              </a:extLst>
            </p:cNvPr>
            <p:cNvCxnSpPr/>
            <p:nvPr/>
          </p:nvCxnSpPr>
          <p:spPr bwMode="auto">
            <a:xfrm flipV="1">
              <a:off x="185506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9FBFDCD2-DD83-4065-BEA5-63B8C17EC86E}"/>
                </a:ext>
              </a:extLst>
            </p:cNvPr>
            <p:cNvCxnSpPr/>
            <p:nvPr/>
          </p:nvCxnSpPr>
          <p:spPr bwMode="auto">
            <a:xfrm>
              <a:off x="1855068" y="4797152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C1DF1F1C-AA3E-49CD-B980-AB4BF7070A83}"/>
                </a:ext>
              </a:extLst>
            </p:cNvPr>
            <p:cNvCxnSpPr/>
            <p:nvPr/>
          </p:nvCxnSpPr>
          <p:spPr bwMode="auto">
            <a:xfrm>
              <a:off x="2575148" y="3920331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C37E3DF5-3046-459E-8321-BE72FAA17576}"/>
                </a:ext>
              </a:extLst>
            </p:cNvPr>
            <p:cNvCxnSpPr/>
            <p:nvPr/>
          </p:nvCxnSpPr>
          <p:spPr bwMode="auto">
            <a:xfrm flipV="1">
              <a:off x="329522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F597BD72-EB7C-4D89-A547-A17CFC9EF1AF}"/>
                </a:ext>
              </a:extLst>
            </p:cNvPr>
            <p:cNvCxnSpPr/>
            <p:nvPr/>
          </p:nvCxnSpPr>
          <p:spPr bwMode="auto">
            <a:xfrm flipV="1">
              <a:off x="1855068" y="3920331"/>
              <a:ext cx="2088232" cy="87682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3BC45C24-C8D7-4D95-B5F2-8A965B245327}"/>
              </a:ext>
            </a:extLst>
          </p:cNvPr>
          <p:cNvSpPr txBox="1"/>
          <p:nvPr/>
        </p:nvSpPr>
        <p:spPr>
          <a:xfrm>
            <a:off x="6801690" y="4141911"/>
            <a:ext cx="59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1183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벡터 연산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벡터간의</a:t>
            </a:r>
            <a:r>
              <a:rPr lang="ko-KR" altLang="en-US" dirty="0"/>
              <a:t> 산술 연산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0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Array(</a:t>
            </a:r>
            <a:r>
              <a:rPr lang="ko-KR" altLang="en-US" sz="1400" dirty="0">
                <a:ea typeface="굴림" panose="020B0600000101010101" pitchFamily="50" charset="-127"/>
              </a:rPr>
              <a:t>배열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하나의 </a:t>
            </a:r>
            <a:r>
              <a:rPr lang="ko-KR" altLang="en-US" sz="1400" dirty="0" err="1">
                <a:ea typeface="굴림" panose="020B0600000101010101" pitchFamily="50" charset="-127"/>
              </a:rPr>
              <a:t>자료형으로</a:t>
            </a:r>
            <a:r>
              <a:rPr lang="ko-KR" altLang="en-US" sz="1400" dirty="0">
                <a:ea typeface="굴림" panose="020B0600000101010101" pitchFamily="50" charset="-127"/>
              </a:rPr>
              <a:t> 된 원소를 순서에 맞춰 나열하는 자료 구조 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다차원 배열은 기본 특징에 따라 모든 원소가 하나의 </a:t>
            </a:r>
            <a:r>
              <a:rPr lang="ko-KR" altLang="en-US" sz="1400" dirty="0" err="1">
                <a:ea typeface="굴림" panose="020B0600000101010101" pitchFamily="50" charset="-127"/>
              </a:rPr>
              <a:t>자료형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배열 구조에서는 순차적으로 원소를 관리하는 것이 중요 </a:t>
            </a:r>
            <a:endParaRPr lang="en-US" altLang="ko-KR" sz="12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en-US" altLang="ko-KR" sz="1200" dirty="0">
              <a:ea typeface="굴림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B950267-3BE4-4262-BFB0-2B893FA7B914}"/>
              </a:ext>
            </a:extLst>
          </p:cNvPr>
          <p:cNvGrpSpPr/>
          <p:nvPr/>
        </p:nvGrpSpPr>
        <p:grpSpPr>
          <a:xfrm>
            <a:off x="1855068" y="3848323"/>
            <a:ext cx="2160240" cy="948829"/>
            <a:chOff x="1855068" y="3848323"/>
            <a:chExt cx="2160240" cy="948829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E864EA66-7653-484D-B834-DB1EE95F86CB}"/>
                </a:ext>
              </a:extLst>
            </p:cNvPr>
            <p:cNvCxnSpPr/>
            <p:nvPr/>
          </p:nvCxnSpPr>
          <p:spPr bwMode="auto">
            <a:xfrm flipV="1">
              <a:off x="185506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57E84E32-68D1-48EE-8205-6311EE1D2376}"/>
                </a:ext>
              </a:extLst>
            </p:cNvPr>
            <p:cNvCxnSpPr/>
            <p:nvPr/>
          </p:nvCxnSpPr>
          <p:spPr bwMode="auto">
            <a:xfrm>
              <a:off x="1855068" y="4797152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3643CEE-7208-447A-B83F-1D3A0A8AAF4C}"/>
                </a:ext>
              </a:extLst>
            </p:cNvPr>
            <p:cNvCxnSpPr/>
            <p:nvPr/>
          </p:nvCxnSpPr>
          <p:spPr bwMode="auto">
            <a:xfrm>
              <a:off x="2575148" y="3920331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DFC4FCD-7D60-47A3-86E1-4D820F3A3072}"/>
                </a:ext>
              </a:extLst>
            </p:cNvPr>
            <p:cNvCxnSpPr/>
            <p:nvPr/>
          </p:nvCxnSpPr>
          <p:spPr bwMode="auto">
            <a:xfrm flipV="1">
              <a:off x="329522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0C4CE71F-9DF6-40C5-8748-57BF44E358F5}"/>
                </a:ext>
              </a:extLst>
            </p:cNvPr>
            <p:cNvCxnSpPr/>
            <p:nvPr/>
          </p:nvCxnSpPr>
          <p:spPr bwMode="auto">
            <a:xfrm flipV="1">
              <a:off x="1855068" y="3920331"/>
              <a:ext cx="2088232" cy="87682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71F50FBB-B36B-4923-8A12-EB2022FE42CA}"/>
              </a:ext>
            </a:extLst>
          </p:cNvPr>
          <p:cNvGrpSpPr/>
          <p:nvPr/>
        </p:nvGrpSpPr>
        <p:grpSpPr>
          <a:xfrm rot="3283566">
            <a:off x="5236491" y="4038355"/>
            <a:ext cx="2160240" cy="948829"/>
            <a:chOff x="1855068" y="3848323"/>
            <a:chExt cx="2160240" cy="948829"/>
          </a:xfrm>
        </p:grpSpPr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78A94ADB-1A72-4E30-BE86-6CD423902588}"/>
                </a:ext>
              </a:extLst>
            </p:cNvPr>
            <p:cNvCxnSpPr/>
            <p:nvPr/>
          </p:nvCxnSpPr>
          <p:spPr bwMode="auto">
            <a:xfrm flipV="1">
              <a:off x="185506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9FBFDCD2-DD83-4065-BEA5-63B8C17EC86E}"/>
                </a:ext>
              </a:extLst>
            </p:cNvPr>
            <p:cNvCxnSpPr/>
            <p:nvPr/>
          </p:nvCxnSpPr>
          <p:spPr bwMode="auto">
            <a:xfrm>
              <a:off x="1855068" y="4797152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C1DF1F1C-AA3E-49CD-B980-AB4BF7070A83}"/>
                </a:ext>
              </a:extLst>
            </p:cNvPr>
            <p:cNvCxnSpPr/>
            <p:nvPr/>
          </p:nvCxnSpPr>
          <p:spPr bwMode="auto">
            <a:xfrm>
              <a:off x="2575148" y="3920331"/>
              <a:ext cx="1440160" cy="0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C37E3DF5-3046-459E-8321-BE72FAA17576}"/>
                </a:ext>
              </a:extLst>
            </p:cNvPr>
            <p:cNvCxnSpPr/>
            <p:nvPr/>
          </p:nvCxnSpPr>
          <p:spPr bwMode="auto">
            <a:xfrm flipV="1">
              <a:off x="3295228" y="3848323"/>
              <a:ext cx="720080" cy="936104"/>
            </a:xfrm>
            <a:prstGeom prst="straightConnector1">
              <a:avLst/>
            </a:prstGeom>
            <a:noFill/>
            <a:ln w="34925" cap="flat" cmpd="sng" algn="ctr">
              <a:solidFill>
                <a:srgbClr val="0070C0"/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F597BD72-EB7C-4D89-A547-A17CFC9EF1AF}"/>
                </a:ext>
              </a:extLst>
            </p:cNvPr>
            <p:cNvCxnSpPr/>
            <p:nvPr/>
          </p:nvCxnSpPr>
          <p:spPr bwMode="auto">
            <a:xfrm flipV="1">
              <a:off x="1855068" y="3920331"/>
              <a:ext cx="2088232" cy="876821"/>
            </a:xfrm>
            <a:prstGeom prst="straightConnector1">
              <a:avLst/>
            </a:prstGeom>
            <a:noFill/>
            <a:ln w="3175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triangle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C45C24-C8D7-4D95-B5F2-8A965B245327}"/>
              </a:ext>
            </a:extLst>
          </p:cNvPr>
          <p:cNvSpPr txBox="1"/>
          <p:nvPr/>
        </p:nvSpPr>
        <p:spPr>
          <a:xfrm>
            <a:off x="4427457" y="4203769"/>
            <a:ext cx="5979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=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65412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F1E72DEF-A83A-45F8-9358-F58D031CFDE1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/>
              <a:t>Machine Learning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849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Representation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97EE4-035C-F5CA-64F3-7BA393CE9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C0E203-AF53-0B5F-9F2A-B3CD7DEC4CF3}"/>
                  </a:ext>
                </a:extLst>
              </p:cNvPr>
              <p:cNvSpPr txBox="1"/>
              <p:nvPr/>
            </p:nvSpPr>
            <p:spPr>
              <a:xfrm>
                <a:off x="5758780" y="4136887"/>
                <a:ext cx="323282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object encoded with features</a:t>
                </a:r>
              </a:p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(think DB attributes/ OO member fields of primitive types)</a:t>
                </a:r>
              </a:p>
              <a:p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𝑑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is the feature dimensionality.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C0E203-AF53-0B5F-9F2A-B3CD7DEC4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80" y="4136887"/>
                <a:ext cx="3232820" cy="954107"/>
              </a:xfrm>
              <a:prstGeom prst="rect">
                <a:avLst/>
              </a:prstGeom>
              <a:blipFill>
                <a:blip r:embed="rId2"/>
                <a:stretch>
                  <a:fillRect l="-784" t="-1316" r="-1961" b="-657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73CC3C84-4247-FFE6-5616-43425FB9D894}"/>
              </a:ext>
            </a:extLst>
          </p:cNvPr>
          <p:cNvSpPr txBox="1"/>
          <p:nvPr/>
        </p:nvSpPr>
        <p:spPr>
          <a:xfrm>
            <a:off x="5388942" y="3089701"/>
            <a:ext cx="819455" cy="215444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classifier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BC70494-93EE-5B76-756A-8E0C62F90905}"/>
              </a:ext>
            </a:extLst>
          </p:cNvPr>
          <p:cNvSpPr txBox="1"/>
          <p:nvPr/>
        </p:nvSpPr>
        <p:spPr>
          <a:xfrm>
            <a:off x="6553200" y="2301227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prediction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(response/dependent variable).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Can be qualitative/quantitative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(classification/regression).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Rectangle 18">
                <a:extLst>
                  <a:ext uri="{FF2B5EF4-FFF2-40B4-BE49-F238E27FC236}">
                    <a16:creationId xmlns:a16="http://schemas.microsoft.com/office/drawing/2014/main" id="{B2F0CEE2-8CEE-D1BC-E8A3-7C62CBA1E6F3}"/>
                  </a:ext>
                </a:extLst>
              </p:cNvPr>
              <p:cNvSpPr/>
              <p:nvPr/>
            </p:nvSpPr>
            <p:spPr>
              <a:xfrm>
                <a:off x="4002006" y="1537366"/>
                <a:ext cx="2551194" cy="596234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𝑶𝒃𝒋𝒆𝒄𝒕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𝑶𝒖𝒕𝒄𝒐𝒎𝒆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  <a:ea typeface="Cambria Math"/>
                </a:endParaRPr>
              </a:p>
            </p:txBody>
          </p:sp>
        </mc:Choice>
        <mc:Fallback xmlns="">
          <p:sp>
            <p:nvSpPr>
              <p:cNvPr id="69" name="Rectangle 18">
                <a:extLst>
                  <a:ext uri="{FF2B5EF4-FFF2-40B4-BE49-F238E27FC236}">
                    <a16:creationId xmlns:a16="http://schemas.microsoft.com/office/drawing/2014/main" id="{B2F0CEE2-8CEE-D1BC-E8A3-7C62CBA1E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06" y="1537366"/>
                <a:ext cx="2551194" cy="5962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EDDE04-D17A-D5D4-B45B-89CC6100BE57}"/>
                  </a:ext>
                </a:extLst>
              </p:cNvPr>
              <p:cNvSpPr txBox="1"/>
              <p:nvPr/>
            </p:nvSpPr>
            <p:spPr>
              <a:xfrm>
                <a:off x="6697580" y="1371600"/>
                <a:ext cx="1976695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Entity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Category</a:t>
                </a:r>
              </a:p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Entity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Popularity</a:t>
                </a:r>
              </a:p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Entity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 IsChainElement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EDDE04-D17A-D5D4-B45B-89CC6100B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580" y="1371600"/>
                <a:ext cx="1976695" cy="738664"/>
              </a:xfrm>
              <a:prstGeom prst="rect">
                <a:avLst/>
              </a:prstGeom>
              <a:blipFill>
                <a:blip r:embed="rId4"/>
                <a:stretch>
                  <a:fillRect l="-1274" t="-1695" r="-8280" b="-678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5F8E489D-EBD8-793D-7F37-A56254FBA2BF}"/>
              </a:ext>
            </a:extLst>
          </p:cNvPr>
          <p:cNvSpPr txBox="1"/>
          <p:nvPr/>
        </p:nvSpPr>
        <p:spPr>
          <a:xfrm>
            <a:off x="304800" y="1600200"/>
            <a:ext cx="3429272" cy="369332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r>
              <a:rPr lang="en-US" sz="2400" dirty="0"/>
              <a:t>Complex decision making: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24E6FF45-374C-97DE-FE4F-5F5138E752B6}"/>
                  </a:ext>
                </a:extLst>
              </p:cNvPr>
              <p:cNvSpPr/>
              <p:nvPr/>
            </p:nvSpPr>
            <p:spPr>
              <a:xfrm>
                <a:off x="4002006" y="2538740"/>
                <a:ext cx="2276475" cy="43306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𝑿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𝒀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2" name="Rectangle 21">
                <a:extLst>
                  <a:ext uri="{FF2B5EF4-FFF2-40B4-BE49-F238E27FC236}">
                    <a16:creationId xmlns:a16="http://schemas.microsoft.com/office/drawing/2014/main" id="{24E6FF45-374C-97DE-FE4F-5F5138E75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006" y="2538740"/>
                <a:ext cx="2276475" cy="4330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Rectangle 22">
                <a:extLst>
                  <a:ext uri="{FF2B5EF4-FFF2-40B4-BE49-F238E27FC236}">
                    <a16:creationId xmlns:a16="http://schemas.microsoft.com/office/drawing/2014/main" id="{439FE230-03EE-E848-D491-F2DA6C17723C}"/>
                  </a:ext>
                </a:extLst>
              </p:cNvPr>
              <p:cNvSpPr/>
              <p:nvPr/>
            </p:nvSpPr>
            <p:spPr>
              <a:xfrm>
                <a:off x="3654343" y="3543300"/>
                <a:ext cx="2971800" cy="530352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𝑿</m:t>
                          </m:r>
                        </m:e>
                      </m:acc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=(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𝟎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,…,</m:t>
                      </m:r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𝒅</m:t>
                          </m:r>
                        </m:sub>
                      </m:sSub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/>
                        </a:rPr>
                        <m:t>)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→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𝒀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3" name="Rectangle 22">
                <a:extLst>
                  <a:ext uri="{FF2B5EF4-FFF2-40B4-BE49-F238E27FC236}">
                    <a16:creationId xmlns:a16="http://schemas.microsoft.com/office/drawing/2014/main" id="{439FE230-03EE-E848-D491-F2DA6C1772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4343" y="3543300"/>
                <a:ext cx="2971800" cy="5303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Straight Arrow Connector 69">
            <a:extLst>
              <a:ext uri="{FF2B5EF4-FFF2-40B4-BE49-F238E27FC236}">
                <a16:creationId xmlns:a16="http://schemas.microsoft.com/office/drawing/2014/main" id="{B22B9132-CB53-7827-B531-615FA508C1A9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686273" y="2778280"/>
            <a:ext cx="866927" cy="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56B5300-E52B-2A09-117C-5CDB8F9847CB}"/>
              </a:ext>
            </a:extLst>
          </p:cNvPr>
          <p:cNvSpPr txBox="1"/>
          <p:nvPr/>
        </p:nvSpPr>
        <p:spPr>
          <a:xfrm>
            <a:off x="801301" y="2627411"/>
            <a:ext cx="2446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input/independent variable</a:t>
            </a:r>
          </a:p>
        </p:txBody>
      </p:sp>
      <p:cxnSp>
        <p:nvCxnSpPr>
          <p:cNvPr id="76" name="Straight Arrow Connector 29">
            <a:extLst>
              <a:ext uri="{FF2B5EF4-FFF2-40B4-BE49-F238E27FC236}">
                <a16:creationId xmlns:a16="http://schemas.microsoft.com/office/drawing/2014/main" id="{D5A2FB8A-BC72-48B9-FC43-EC066A053193}"/>
              </a:ext>
            </a:extLst>
          </p:cNvPr>
          <p:cNvCxnSpPr>
            <a:stCxn id="75" idx="3"/>
          </p:cNvCxnSpPr>
          <p:nvPr/>
        </p:nvCxnSpPr>
        <p:spPr>
          <a:xfrm>
            <a:off x="3247721" y="2781300"/>
            <a:ext cx="120196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F44170-FC0D-4393-EB6E-10DF10AC26CF}"/>
                  </a:ext>
                </a:extLst>
              </p:cNvPr>
              <p:cNvSpPr txBox="1"/>
              <p:nvPr/>
            </p:nvSpPr>
            <p:spPr>
              <a:xfrm>
                <a:off x="226528" y="4695825"/>
                <a:ext cx="480721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We may know the relation for certain values of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sz="1600" dirty="0"/>
                  <a:t> and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/>
                      </a:rPr>
                      <m:t>𝑌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DF44170-FC0D-4393-EB6E-10DF10AC2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28" y="4695825"/>
                <a:ext cx="4807213" cy="338554"/>
              </a:xfrm>
              <a:prstGeom prst="rect">
                <a:avLst/>
              </a:prstGeom>
              <a:blipFill>
                <a:blip r:embed="rId7"/>
                <a:stretch>
                  <a:fillRect l="-526" t="-3571" r="-8421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7DF0827-6695-4CC6-B94D-3164CE33EC0B}"/>
                  </a:ext>
                </a:extLst>
              </p:cNvPr>
              <p:cNvSpPr txBox="1"/>
              <p:nvPr/>
            </p:nvSpPr>
            <p:spPr>
              <a:xfrm>
                <a:off x="225546" y="5759648"/>
                <a:ext cx="465986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In fact, we may know the relation for many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 dirty="0" smtClean="0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dirty="0"/>
                  <a:t>s and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sz="1600" dirty="0"/>
                  <a:t>s:</a:t>
                </a: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7DF0827-6695-4CC6-B94D-3164CE33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46" y="5759648"/>
                <a:ext cx="4659865" cy="338554"/>
              </a:xfrm>
              <a:prstGeom prst="rect">
                <a:avLst/>
              </a:prstGeom>
              <a:blipFill>
                <a:blip r:embed="rId8"/>
                <a:stretch>
                  <a:fillRect l="-543" t="-3571" r="-7880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AC5B5B43-251D-1CA2-6843-C61C8EDC768C}"/>
                  </a:ext>
                </a:extLst>
              </p:cNvPr>
              <p:cNvSpPr/>
              <p:nvPr/>
            </p:nvSpPr>
            <p:spPr>
              <a:xfrm>
                <a:off x="2438400" y="5029200"/>
                <a:ext cx="2276475" cy="50292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Rectangle 40">
                <a:extLst>
                  <a:ext uri="{FF2B5EF4-FFF2-40B4-BE49-F238E27FC236}">
                    <a16:creationId xmlns:a16="http://schemas.microsoft.com/office/drawing/2014/main" id="{AC5B5B43-251D-1CA2-6843-C61C8EDC76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029200"/>
                <a:ext cx="2276475" cy="5029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FD047BAB-AA09-F786-5688-06C9D7CC2575}"/>
                  </a:ext>
                </a:extLst>
              </p:cNvPr>
              <p:cNvSpPr/>
              <p:nvPr/>
            </p:nvSpPr>
            <p:spPr>
              <a:xfrm>
                <a:off x="2287116" y="6096000"/>
                <a:ext cx="3275484" cy="533400"/>
              </a:xfrm>
              <a:prstGeom prst="rect">
                <a:avLst/>
              </a:prstGeom>
              <a:solidFill>
                <a:schemeClr val="bg1"/>
              </a:solid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𝟏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,…,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𝑵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𝑵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0" name="Rectangle 41">
                <a:extLst>
                  <a:ext uri="{FF2B5EF4-FFF2-40B4-BE49-F238E27FC236}">
                    <a16:creationId xmlns:a16="http://schemas.microsoft.com/office/drawing/2014/main" id="{FD047BAB-AA09-F786-5688-06C9D7CC25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7116" y="6096000"/>
                <a:ext cx="3275484" cy="53340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effectLst>
                <a:outerShdw blurRad="50800" dist="50800" dir="5400000" algn="ctr" rotWithShape="0">
                  <a:schemeClr val="tx1">
                    <a:lumMod val="50000"/>
                    <a:lumOff val="50000"/>
                  </a:scheme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4A3E47-8F13-D1C5-3B33-E5CF229CA057}"/>
                  </a:ext>
                </a:extLst>
              </p:cNvPr>
              <p:cNvSpPr txBox="1"/>
              <p:nvPr/>
            </p:nvSpPr>
            <p:spPr>
              <a:xfrm>
                <a:off x="5686273" y="6092368"/>
                <a:ext cx="3076728" cy="46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-</a:t>
                </a:r>
                <a:r>
                  <a:rPr lang="en-US" sz="16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th</a:t>
                </a:r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6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sz="1600" b="0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0</m:t>
                            </m:r>
                          </m:sub>
                          <m:sup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  <m:r>
                          <a:rPr lang="en-US" sz="1600" b="0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𝑑</m:t>
                            </m:r>
                          </m:sub>
                          <m:sup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(</m:t>
                            </m:r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  <m:r>
                              <a:rPr lang="en-US" sz="1600" b="0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014A3E47-8F13-D1C5-3B33-E5CF229CA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6273" y="6092368"/>
                <a:ext cx="3076728" cy="460832"/>
              </a:xfrm>
              <a:prstGeom prst="rect">
                <a:avLst/>
              </a:prstGeom>
              <a:blipFill>
                <a:blip r:embed="rId11"/>
                <a:stretch>
                  <a:fillRect l="-1230" t="-2703" b="-459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2" name="Straight Arrow Connector 54">
            <a:extLst>
              <a:ext uri="{FF2B5EF4-FFF2-40B4-BE49-F238E27FC236}">
                <a16:creationId xmlns:a16="http://schemas.microsoft.com/office/drawing/2014/main" id="{433160C5-39AB-14F4-D68D-87FB99E7755F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092466" y="3924301"/>
            <a:ext cx="666314" cy="68964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64">
            <a:extLst>
              <a:ext uri="{FF2B5EF4-FFF2-40B4-BE49-F238E27FC236}">
                <a16:creationId xmlns:a16="http://schemas.microsoft.com/office/drawing/2014/main" id="{B49DB7A7-4E2F-69CF-AEA0-D5B96851974D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5111516" y="2861905"/>
            <a:ext cx="277426" cy="33551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980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Notation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50DBD4EA-EF9D-EDB4-D22C-7DF32560141A}"/>
                  </a:ext>
                </a:extLst>
              </p:cNvPr>
              <p:cNvSpPr/>
              <p:nvPr/>
            </p:nvSpPr>
            <p:spPr>
              <a:xfrm>
                <a:off x="3079204" y="2420888"/>
                <a:ext cx="2841932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b="0" i="1">
                              <a:latin typeface="Cambria Math"/>
                            </a:rPr>
                            <m:t>(</m:t>
                          </m:r>
                          <m:r>
                            <a:rPr lang="en-US" b="0" i="1">
                              <a:latin typeface="Cambria Math"/>
                            </a:rPr>
                            <m:t>𝑖</m:t>
                          </m:r>
                          <m:r>
                            <a:rPr lang="en-US" b="0" i="1">
                              <a:latin typeface="Cambria Math"/>
                            </a:rPr>
                            <m:t>)</m:t>
                          </m:r>
                        </m:sup>
                      </m:sSup>
                      <m:r>
                        <a:rPr lang="en-US" b="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>
                              <a:latin typeface="Cambria Math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/>
                            </a:rPr>
                            <m:t>,…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b="0" i="1">
                                  <a:latin typeface="Cambria Math"/>
                                </a:rPr>
                                <m:t>)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50DBD4EA-EF9D-EDB4-D22C-7DF3256014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204" y="2420888"/>
                <a:ext cx="2841932" cy="506870"/>
              </a:xfrm>
              <a:prstGeom prst="rect">
                <a:avLst/>
              </a:prstGeom>
              <a:blipFill>
                <a:blip r:embed="rId2"/>
                <a:stretch>
                  <a:fillRect r="-3111" b="-97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7A9A5D-5A08-1F5B-375F-3339B09407AF}"/>
                  </a:ext>
                </a:extLst>
              </p:cNvPr>
              <p:cNvSpPr txBox="1"/>
              <p:nvPr/>
            </p:nvSpPr>
            <p:spPr>
              <a:xfrm>
                <a:off x="488367" y="3643778"/>
                <a:ext cx="31455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-</a:t>
                </a:r>
                <a:r>
                  <a:rPr lang="en-US" sz="1600" dirty="0" err="1">
                    <a:solidFill>
                      <a:schemeClr val="bg1">
                        <a:lumMod val="50000"/>
                      </a:schemeClr>
                    </a:solidFill>
                  </a:rPr>
                  <a:t>th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instance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1,…,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𝑁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is the total number of data items.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7A9A5D-5A08-1F5B-375F-3339B0940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367" y="3643778"/>
                <a:ext cx="3145541" cy="830997"/>
              </a:xfrm>
              <a:prstGeom prst="rect">
                <a:avLst/>
              </a:prstGeom>
              <a:blipFill>
                <a:blip r:embed="rId3"/>
                <a:stretch>
                  <a:fillRect l="-2410" t="-3030" r="-4016" b="-90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5BA93B90-087B-2DF7-2246-8EEEF032AAF6}"/>
              </a:ext>
            </a:extLst>
          </p:cNvPr>
          <p:cNvCxnSpPr>
            <a:stCxn id="6" idx="0"/>
          </p:cNvCxnSpPr>
          <p:nvPr/>
        </p:nvCxnSpPr>
        <p:spPr>
          <a:xfrm flipV="1">
            <a:off x="2061138" y="2927758"/>
            <a:ext cx="1172720" cy="71602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15AC5-53F3-3925-C348-963548C5DF2C}"/>
                  </a:ext>
                </a:extLst>
              </p:cNvPr>
              <p:cNvSpPr txBox="1"/>
              <p:nvPr/>
            </p:nvSpPr>
            <p:spPr>
              <a:xfrm>
                <a:off x="1136201" y="1242110"/>
                <a:ext cx="232595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𝑖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is not “to the power of”</a:t>
                </a:r>
              </a:p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hence, the parentheses.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615AC5-53F3-3925-C348-963548C5D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01" y="1242110"/>
                <a:ext cx="2325957" cy="584775"/>
              </a:xfrm>
              <a:prstGeom prst="rect">
                <a:avLst/>
              </a:prstGeom>
              <a:blipFill>
                <a:blip r:embed="rId4"/>
                <a:stretch>
                  <a:fillRect l="-2174" t="-2128" r="-2174" b="-148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8FECF84-7AAF-8AC5-C4C6-804F6B09831C}"/>
              </a:ext>
            </a:extLst>
          </p:cNvPr>
          <p:cNvCxnSpPr>
            <a:stCxn id="8" idx="2"/>
          </p:cNvCxnSpPr>
          <p:nvPr/>
        </p:nvCxnSpPr>
        <p:spPr>
          <a:xfrm>
            <a:off x="2299180" y="1826885"/>
            <a:ext cx="1170033" cy="59400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11">
            <a:extLst>
              <a:ext uri="{FF2B5EF4-FFF2-40B4-BE49-F238E27FC236}">
                <a16:creationId xmlns:a16="http://schemas.microsoft.com/office/drawing/2014/main" id="{33858C2A-09A7-D7BB-EEF1-4CF65AB0ACE6}"/>
              </a:ext>
            </a:extLst>
          </p:cNvPr>
          <p:cNvCxnSpPr>
            <a:stCxn id="8" idx="2"/>
          </p:cNvCxnSpPr>
          <p:nvPr/>
        </p:nvCxnSpPr>
        <p:spPr>
          <a:xfrm>
            <a:off x="2299180" y="1826885"/>
            <a:ext cx="1869356" cy="63442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4">
            <a:extLst>
              <a:ext uri="{FF2B5EF4-FFF2-40B4-BE49-F238E27FC236}">
                <a16:creationId xmlns:a16="http://schemas.microsoft.com/office/drawing/2014/main" id="{A61290BE-3919-D3AB-29EE-2121AE08DAF8}"/>
              </a:ext>
            </a:extLst>
          </p:cNvPr>
          <p:cNvCxnSpPr>
            <a:stCxn id="8" idx="2"/>
          </p:cNvCxnSpPr>
          <p:nvPr/>
        </p:nvCxnSpPr>
        <p:spPr>
          <a:xfrm>
            <a:off x="2299180" y="1826885"/>
            <a:ext cx="2631356" cy="5940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7">
            <a:extLst>
              <a:ext uri="{FF2B5EF4-FFF2-40B4-BE49-F238E27FC236}">
                <a16:creationId xmlns:a16="http://schemas.microsoft.com/office/drawing/2014/main" id="{6DA1C05C-205D-7A03-8B44-F9A4CEA61A98}"/>
              </a:ext>
            </a:extLst>
          </p:cNvPr>
          <p:cNvCxnSpPr>
            <a:stCxn id="8" idx="2"/>
          </p:cNvCxnSpPr>
          <p:nvPr/>
        </p:nvCxnSpPr>
        <p:spPr>
          <a:xfrm>
            <a:off x="2299180" y="1826885"/>
            <a:ext cx="3240956" cy="594004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6E21AE-52D8-37CA-EC38-2EDDCC6BEACB}"/>
                  </a:ext>
                </a:extLst>
              </p:cNvPr>
              <p:cNvSpPr txBox="1"/>
              <p:nvPr/>
            </p:nvSpPr>
            <p:spPr>
              <a:xfrm>
                <a:off x="4246384" y="3306594"/>
                <a:ext cx="481048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is the corresponding component of the feature vector.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</a:rPr>
                      <m:t>𝑗</m:t>
                    </m:r>
                    <m:r>
                      <a:rPr lang="en-US" sz="1600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,…,</m:t>
                        </m:r>
                        <m:r>
                          <a:rPr lang="en-US" sz="16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6E21AE-52D8-37CA-EC38-2EDDCC6BE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6384" y="3306594"/>
                <a:ext cx="4810484" cy="584775"/>
              </a:xfrm>
              <a:prstGeom prst="rect">
                <a:avLst/>
              </a:prstGeom>
              <a:blipFill>
                <a:blip r:embed="rId5"/>
                <a:stretch>
                  <a:fillRect l="-3158" t="-2128" r="-3947" b="-127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21">
            <a:extLst>
              <a:ext uri="{FF2B5EF4-FFF2-40B4-BE49-F238E27FC236}">
                <a16:creationId xmlns:a16="http://schemas.microsoft.com/office/drawing/2014/main" id="{FBE65DF1-B14A-9978-04C2-9A9F9E6FB29A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4930536" y="2927759"/>
            <a:ext cx="1721090" cy="37883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399C7-AB62-6D9F-C82C-A8B57D6A6512}"/>
                  </a:ext>
                </a:extLst>
              </p:cNvPr>
              <p:cNvSpPr txBox="1"/>
              <p:nvPr/>
            </p:nvSpPr>
            <p:spPr>
              <a:xfrm>
                <a:off x="2744461" y="5099905"/>
                <a:ext cx="2848149" cy="6478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We will often have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</a:rPr>
                  <a:t> be the default feature with value of 1.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0399C7-AB62-6D9F-C82C-A8B57D6A6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461" y="5099905"/>
                <a:ext cx="2848149" cy="647870"/>
              </a:xfrm>
              <a:prstGeom prst="rect">
                <a:avLst/>
              </a:prstGeom>
              <a:blipFill>
                <a:blip r:embed="rId6"/>
                <a:stretch>
                  <a:fillRect l="-444" r="-2222" b="-5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26">
            <a:extLst>
              <a:ext uri="{FF2B5EF4-FFF2-40B4-BE49-F238E27FC236}">
                <a16:creationId xmlns:a16="http://schemas.microsoft.com/office/drawing/2014/main" id="{7F9401AD-586D-A8F4-02AB-C5599D654959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4016136" y="2927758"/>
            <a:ext cx="152400" cy="217214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253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</a:t>
            </a:r>
            <a:endParaRPr kumimoji="1" lang="ko-KR" altLang="en-US" dirty="0"/>
          </a:p>
        </p:txBody>
      </p:sp>
      <p:sp>
        <p:nvSpPr>
          <p:cNvPr id="23" name="Rectangle 10">
            <a:extLst>
              <a:ext uri="{FF2B5EF4-FFF2-40B4-BE49-F238E27FC236}">
                <a16:creationId xmlns:a16="http://schemas.microsoft.com/office/drawing/2014/main" id="{AF938E7D-BC98-C55B-5442-7C52FC0B586C}"/>
              </a:ext>
            </a:extLst>
          </p:cNvPr>
          <p:cNvSpPr/>
          <p:nvPr/>
        </p:nvSpPr>
        <p:spPr>
          <a:xfrm>
            <a:off x="2330993" y="5314216"/>
            <a:ext cx="1586915" cy="8229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979FAC-EAE6-3422-318C-CA7931CA079D}"/>
                  </a:ext>
                </a:extLst>
              </p:cNvPr>
              <p:cNvSpPr txBox="1"/>
              <p:nvPr/>
            </p:nvSpPr>
            <p:spPr>
              <a:xfrm>
                <a:off x="548630" y="4155482"/>
                <a:ext cx="3131819" cy="392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Binary classifier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: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D979FAC-EAE6-3422-318C-CA7931CA07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30" y="4155482"/>
                <a:ext cx="3131819" cy="392993"/>
              </a:xfrm>
              <a:prstGeom prst="rect">
                <a:avLst/>
              </a:prstGeom>
              <a:blipFill>
                <a:blip r:embed="rId2"/>
                <a:stretch>
                  <a:fillRect l="-2429" t="-3125" r="-20648" b="-343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4E675D0-051F-A042-8C59-DFF4EBCC4589}"/>
              </a:ext>
            </a:extLst>
          </p:cNvPr>
          <p:cNvSpPr txBox="1"/>
          <p:nvPr/>
        </p:nvSpPr>
        <p:spPr>
          <a:xfrm>
            <a:off x="4471401" y="5464086"/>
            <a:ext cx="403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#misclassified examples 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(penalty score of 1 for every misclassified example).</a:t>
            </a:r>
          </a:p>
        </p:txBody>
      </p:sp>
      <p:cxnSp>
        <p:nvCxnSpPr>
          <p:cNvPr id="26" name="Straight Arrow Connector 7">
            <a:extLst>
              <a:ext uri="{FF2B5EF4-FFF2-40B4-BE49-F238E27FC236}">
                <a16:creationId xmlns:a16="http://schemas.microsoft.com/office/drawing/2014/main" id="{518DECAC-045E-5437-2EE9-137C7DF57DF2}"/>
              </a:ext>
            </a:extLst>
          </p:cNvPr>
          <p:cNvCxnSpPr>
            <a:stCxn id="25" idx="1"/>
            <a:endCxn id="23" idx="3"/>
          </p:cNvCxnSpPr>
          <p:nvPr/>
        </p:nvCxnSpPr>
        <p:spPr>
          <a:xfrm flipH="1">
            <a:off x="3917908" y="5725696"/>
            <a:ext cx="553493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A0CCE-5BE7-CFA4-3C47-B5D14D6587B1}"/>
                  </a:ext>
                </a:extLst>
              </p:cNvPr>
              <p:cNvSpPr txBox="1"/>
              <p:nvPr/>
            </p:nvSpPr>
            <p:spPr>
              <a:xfrm>
                <a:off x="1005830" y="5314216"/>
                <a:ext cx="2912079" cy="778931"/>
              </a:xfrm>
              <a:prstGeom prst="rect">
                <a:avLst/>
              </a:prstGeom>
              <a:noFill/>
            </p:spPr>
            <p:txBody>
              <a:bodyPr wrap="none" t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𝐸𝑟𝑟𝑜𝑟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6A0CCE-5BE7-CFA4-3C47-B5D14D658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30" y="5314216"/>
                <a:ext cx="2912079" cy="778931"/>
              </a:xfrm>
              <a:prstGeom prst="rect">
                <a:avLst/>
              </a:prstGeom>
              <a:blipFill>
                <a:blip r:embed="rId3"/>
                <a:stretch>
                  <a:fillRect t="-123810" r="-3478" b="-20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31729E-EB3B-BFE1-D7FA-B4C318FDEE35}"/>
                  </a:ext>
                </a:extLst>
              </p:cNvPr>
              <p:cNvSpPr txBox="1"/>
              <p:nvPr/>
            </p:nvSpPr>
            <p:spPr>
              <a:xfrm>
                <a:off x="976587" y="2588550"/>
                <a:ext cx="3686843" cy="9578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𝐸𝑟𝑟𝑜𝑟</m:t>
                      </m:r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𝐿𝑜𝑠𝑠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C31729E-EB3B-BFE1-D7FA-B4C318FDEE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587" y="2588550"/>
                <a:ext cx="3686843" cy="957826"/>
              </a:xfrm>
              <a:prstGeom prst="rect">
                <a:avLst/>
              </a:prstGeom>
              <a:blipFill>
                <a:blip r:embed="rId4"/>
                <a:stretch>
                  <a:fillRect t="-98684" b="-15263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E14F02-AEFB-7F09-746B-5347BBCBC3C8}"/>
                  </a:ext>
                </a:extLst>
              </p:cNvPr>
              <p:cNvSpPr txBox="1"/>
              <p:nvPr/>
            </p:nvSpPr>
            <p:spPr>
              <a:xfrm>
                <a:off x="5458437" y="1909856"/>
                <a:ext cx="2976764" cy="782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Point-wise error (for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,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The corresponding prediction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and true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).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9E14F02-AEFB-7F09-746B-5347BBCBC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437" y="1909856"/>
                <a:ext cx="2976764" cy="782137"/>
              </a:xfrm>
              <a:prstGeom prst="rect">
                <a:avLst/>
              </a:prstGeom>
              <a:blipFill>
                <a:blip r:embed="rId5"/>
                <a:stretch>
                  <a:fillRect l="-424" b="-634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14">
            <a:extLst>
              <a:ext uri="{FF2B5EF4-FFF2-40B4-BE49-F238E27FC236}">
                <a16:creationId xmlns:a16="http://schemas.microsoft.com/office/drawing/2014/main" id="{5853D20F-9FC5-B9AB-FD95-ABB561062B72}"/>
              </a:ext>
            </a:extLst>
          </p:cNvPr>
          <p:cNvCxnSpPr>
            <a:stCxn id="29" idx="1"/>
            <a:endCxn id="34" idx="3"/>
          </p:cNvCxnSpPr>
          <p:nvPr/>
        </p:nvCxnSpPr>
        <p:spPr>
          <a:xfrm flipH="1">
            <a:off x="3596630" y="2300925"/>
            <a:ext cx="1861807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9198C5-6F93-CD5A-7F98-558372379583}"/>
                  </a:ext>
                </a:extLst>
              </p:cNvPr>
              <p:cNvSpPr txBox="1"/>
              <p:nvPr/>
            </p:nvSpPr>
            <p:spPr>
              <a:xfrm>
                <a:off x="1062980" y="1412776"/>
                <a:ext cx="2533650" cy="445635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r>
                        <a:rPr lang="en-US" sz="2000" b="0" i="1" smtClean="0">
                          <a:latin typeface="Cambria Math"/>
                        </a:rPr>
                        <m:t>𝑃𝑟𝑒𝑑𝑖𝑐𝑡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69198C5-6F93-CD5A-7F98-5583723795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980" y="1412776"/>
                <a:ext cx="2533650" cy="4456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9161EA-78B9-5CE7-D88D-7D71B85C2E97}"/>
                  </a:ext>
                </a:extLst>
              </p:cNvPr>
              <p:cNvSpPr txBox="1"/>
              <p:nvPr/>
            </p:nvSpPr>
            <p:spPr>
              <a:xfrm>
                <a:off x="4538105" y="1474460"/>
                <a:ext cx="4392525" cy="322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Value predicted by the algorithm for input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39161EA-78B9-5CE7-D88D-7D71B85C2E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8105" y="1474460"/>
                <a:ext cx="4392525" cy="322268"/>
              </a:xfrm>
              <a:prstGeom prst="rect">
                <a:avLst/>
              </a:prstGeom>
              <a:blipFill>
                <a:blip r:embed="rId7"/>
                <a:stretch>
                  <a:fillRect l="-576" t="-3846" b="-846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24">
            <a:extLst>
              <a:ext uri="{FF2B5EF4-FFF2-40B4-BE49-F238E27FC236}">
                <a16:creationId xmlns:a16="http://schemas.microsoft.com/office/drawing/2014/main" id="{13CDAB7D-D486-D89E-5091-F6DA970AA100}"/>
              </a:ext>
            </a:extLst>
          </p:cNvPr>
          <p:cNvCxnSpPr>
            <a:stCxn id="32" idx="1"/>
            <a:endCxn id="31" idx="3"/>
          </p:cNvCxnSpPr>
          <p:nvPr/>
        </p:nvCxnSpPr>
        <p:spPr>
          <a:xfrm flipH="1">
            <a:off x="3596630" y="1635594"/>
            <a:ext cx="941475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567687-3266-0153-6F80-71291A054DB2}"/>
                  </a:ext>
                </a:extLst>
              </p:cNvPr>
              <p:cNvSpPr txBox="1"/>
              <p:nvPr/>
            </p:nvSpPr>
            <p:spPr>
              <a:xfrm>
                <a:off x="1036398" y="2078108"/>
                <a:ext cx="2560232" cy="4456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𝐿𝑜𝑠𝑠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567687-3266-0153-6F80-71291A054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398" y="2078108"/>
                <a:ext cx="2560232" cy="445635"/>
              </a:xfrm>
              <a:prstGeom prst="rect">
                <a:avLst/>
              </a:prstGeom>
              <a:blipFill>
                <a:blip r:embed="rId8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7018F57E-B211-5F52-7E54-6A18378FC5F5}"/>
              </a:ext>
            </a:extLst>
          </p:cNvPr>
          <p:cNvSpPr txBox="1"/>
          <p:nvPr/>
        </p:nvSpPr>
        <p:spPr>
          <a:xfrm>
            <a:off x="5439387" y="2698131"/>
            <a:ext cx="3581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Average error across all instances.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Goal: Minimize the </a:t>
            </a:r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Error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Beneficial to have differentiable loss function.</a:t>
            </a:r>
          </a:p>
        </p:txBody>
      </p:sp>
      <p:cxnSp>
        <p:nvCxnSpPr>
          <p:cNvPr id="36" name="Straight Arrow Connector 37">
            <a:extLst>
              <a:ext uri="{FF2B5EF4-FFF2-40B4-BE49-F238E27FC236}">
                <a16:creationId xmlns:a16="http://schemas.microsoft.com/office/drawing/2014/main" id="{526E17DF-E6CA-CB10-7314-7DFBD767CCA6}"/>
              </a:ext>
            </a:extLst>
          </p:cNvPr>
          <p:cNvCxnSpPr>
            <a:stCxn id="35" idx="1"/>
            <a:endCxn id="28" idx="3"/>
          </p:cNvCxnSpPr>
          <p:nvPr/>
        </p:nvCxnSpPr>
        <p:spPr>
          <a:xfrm flipH="1">
            <a:off x="4663430" y="3067463"/>
            <a:ext cx="775957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5AF01F-35F1-3085-88EB-9F2E4A6A9965}"/>
                  </a:ext>
                </a:extLst>
              </p:cNvPr>
              <p:cNvSpPr txBox="1"/>
              <p:nvPr/>
            </p:nvSpPr>
            <p:spPr>
              <a:xfrm>
                <a:off x="1005829" y="4686137"/>
                <a:ext cx="26746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𝐿𝑜𝑠𝑠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5AF01F-35F1-3085-88EB-9F2E4A6A99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829" y="4686137"/>
                <a:ext cx="2674619" cy="369332"/>
              </a:xfrm>
              <a:prstGeom prst="rect">
                <a:avLst/>
              </a:prstGeom>
              <a:blipFill>
                <a:blip r:embed="rId9"/>
                <a:stretch>
                  <a:fillRect t="-6897" b="-3103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C018A9-ED1D-0FE2-0D2A-D9D276F4D2CE}"/>
                  </a:ext>
                </a:extLst>
              </p:cNvPr>
              <p:cNvSpPr txBox="1"/>
              <p:nvPr/>
            </p:nvSpPr>
            <p:spPr>
              <a:xfrm>
                <a:off x="4450135" y="4198090"/>
                <a:ext cx="3796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This encoding makes more sense than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−1</m:t>
                        </m:r>
                        <m: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,</m:t>
                        </m:r>
                        <m:r>
                          <a:rPr lang="en-US" sz="1400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e>
                    </m:d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4C018A9-ED1D-0FE2-0D2A-D9D276F4D2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135" y="4198090"/>
                <a:ext cx="3796464" cy="307777"/>
              </a:xfrm>
              <a:prstGeom prst="rect">
                <a:avLst/>
              </a:prstGeom>
              <a:blipFill>
                <a:blip r:embed="rId10"/>
                <a:stretch>
                  <a:fillRect l="-667" t="-4000" b="-8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55">
            <a:extLst>
              <a:ext uri="{FF2B5EF4-FFF2-40B4-BE49-F238E27FC236}">
                <a16:creationId xmlns:a16="http://schemas.microsoft.com/office/drawing/2014/main" id="{9D78C7A9-B34F-C5B4-653F-A2F9CF1F35CD}"/>
              </a:ext>
            </a:extLst>
          </p:cNvPr>
          <p:cNvCxnSpPr>
            <a:stCxn id="38" idx="1"/>
            <a:endCxn id="24" idx="3"/>
          </p:cNvCxnSpPr>
          <p:nvPr/>
        </p:nvCxnSpPr>
        <p:spPr>
          <a:xfrm flipH="1">
            <a:off x="3680449" y="4351979"/>
            <a:ext cx="769686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D630C5-A7FA-E35A-A869-FB8C280F52E4}"/>
                  </a:ext>
                </a:extLst>
              </p:cNvPr>
              <p:cNvSpPr txBox="1"/>
              <p:nvPr/>
            </p:nvSpPr>
            <p:spPr>
              <a:xfrm>
                <a:off x="4440610" y="4609193"/>
                <a:ext cx="38804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This particular function  is called  “</a:t>
                </a:r>
                <a:r>
                  <a:rPr lang="en-US" sz="14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Zero-One Loss</a:t>
                </a:r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”.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For simplicity we are skipping the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</a:rPr>
                      <m:t>(</m:t>
                    </m:r>
                    <m:r>
                      <a:rPr lang="en-US" sz="1400" i="1" dirty="0" err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</a:rPr>
                      <m:t>𝑖</m:t>
                    </m:r>
                    <m:r>
                      <a:rPr lang="en-US" sz="14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indices.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2D630C5-A7FA-E35A-A869-FB8C280F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0610" y="4609193"/>
                <a:ext cx="3880420" cy="523220"/>
              </a:xfrm>
              <a:prstGeom prst="rect">
                <a:avLst/>
              </a:prstGeom>
              <a:blipFill>
                <a:blip r:embed="rId11"/>
                <a:stretch>
                  <a:fillRect l="-326" t="-2326" b="-488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59">
            <a:extLst>
              <a:ext uri="{FF2B5EF4-FFF2-40B4-BE49-F238E27FC236}">
                <a16:creationId xmlns:a16="http://schemas.microsoft.com/office/drawing/2014/main" id="{D47D5423-08B2-8CA9-227E-EC18E3C5A45A}"/>
              </a:ext>
            </a:extLst>
          </p:cNvPr>
          <p:cNvCxnSpPr>
            <a:stCxn id="40" idx="1"/>
            <a:endCxn id="37" idx="3"/>
          </p:cNvCxnSpPr>
          <p:nvPr/>
        </p:nvCxnSpPr>
        <p:spPr>
          <a:xfrm flipH="1">
            <a:off x="3680448" y="4870803"/>
            <a:ext cx="760162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5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25" grpId="0"/>
      <p:bldP spid="27" grpId="0"/>
      <p:bldP spid="37" grpId="0"/>
      <p:bldP spid="38" grpId="0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구조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리스트구조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Array(</a:t>
            </a:r>
            <a:r>
              <a:rPr lang="ko-KR" altLang="en-US" sz="1400" dirty="0">
                <a:ea typeface="굴림" panose="020B0600000101010101" pitchFamily="50" charset="-127"/>
              </a:rPr>
              <a:t>배열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>
                <a:ea typeface="굴림" panose="020B0600000101010101" pitchFamily="50" charset="-127"/>
              </a:rPr>
              <a:t>하나의 </a:t>
            </a:r>
            <a:r>
              <a:rPr lang="ko-KR" altLang="en-US" sz="1400" dirty="0" err="1">
                <a:ea typeface="굴림" panose="020B0600000101010101" pitchFamily="50" charset="-127"/>
              </a:rPr>
              <a:t>자료형으로</a:t>
            </a:r>
            <a:r>
              <a:rPr lang="ko-KR" altLang="en-US" sz="1400" dirty="0">
                <a:ea typeface="굴림" panose="020B0600000101010101" pitchFamily="50" charset="-127"/>
              </a:rPr>
              <a:t> 된 원소를 순서에 맞춰 나열하는 자료 구조 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다차원 배열은 기본 특징에 따라 모든 원소가 하나의 </a:t>
            </a:r>
            <a:r>
              <a:rPr lang="ko-KR" altLang="en-US" sz="1400" dirty="0" err="1">
                <a:ea typeface="굴림" panose="020B0600000101010101" pitchFamily="50" charset="-127"/>
              </a:rPr>
              <a:t>자료형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배열 구조에서는 순차적으로 원소를 관리하는 것이 중요 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인덱스</a:t>
            </a: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원소를 저장하는 순서</a:t>
            </a:r>
            <a:b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인덱스 정보를 이용하여 검색 수행</a:t>
            </a:r>
            <a:b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리스트의 부분을 추출해 리스트를 뽑아낼 때는 슬라이스</a:t>
            </a: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(slice) </a:t>
            </a:r>
            <a:r>
              <a:rPr lang="ko-KR" altLang="en-US" sz="1200" dirty="0" err="1">
                <a:solidFill>
                  <a:schemeClr val="bg2"/>
                </a:solidFill>
                <a:ea typeface="굴림" panose="020B0600000101010101" pitchFamily="50" charset="-127"/>
              </a:rPr>
              <a:t>검생의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 시작과 종료점에 인덱스 정보를 넣어 처리 </a:t>
            </a:r>
            <a:endParaRPr lang="en-US" altLang="ko-KR" sz="1200" dirty="0">
              <a:solidFill>
                <a:schemeClr val="bg2"/>
              </a:solidFill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200" dirty="0" err="1">
                <a:ea typeface="굴림" panose="020B0600000101010101" pitchFamily="50" charset="-127"/>
              </a:rPr>
              <a:t>파이썬의</a:t>
            </a:r>
            <a:r>
              <a:rPr lang="ko-KR" altLang="en-US" sz="1200" dirty="0">
                <a:ea typeface="굴림" panose="020B0600000101010101" pitchFamily="50" charset="-127"/>
              </a:rPr>
              <a:t> 리스트에서 관리하는 자료형은 최상위 클래스인 </a:t>
            </a:r>
            <a:r>
              <a:rPr lang="en-US" altLang="ko-KR" sz="1200" dirty="0">
                <a:ea typeface="굴림" panose="020B0600000101010101" pitchFamily="50" charset="-127"/>
              </a:rPr>
              <a:t>object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200" dirty="0">
                <a:ea typeface="굴림" panose="020B0600000101010101" pitchFamily="50" charset="-127"/>
              </a:rPr>
              <a:t>리스트의 원소를 반복해서 꺼내려면 순환문에 색인연산을 사용</a:t>
            </a:r>
            <a:endParaRPr lang="en-US" altLang="ko-KR" sz="12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7CE287-F5E3-4F57-A61A-E0F003921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516" y="3688974"/>
            <a:ext cx="2905987" cy="260640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0" name="TextBox 29">
            <a:extLst>
              <a:ext uri="{FF2B5EF4-FFF2-40B4-BE49-F238E27FC236}">
                <a16:creationId xmlns:a16="http://schemas.microsoft.com/office/drawing/2014/main" id="{DDCDDF51-8DAC-4307-9733-B1734F5A0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004" y="4869160"/>
            <a:ext cx="4392487" cy="523220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리스트는 실제 원소의 객체를 저장하는 것이 아니라 이 객체의 레퍼런스를 관리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Error</a:t>
            </a:r>
            <a:endParaRPr kumimoji="1"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14C99E-7A76-DA3B-A0A7-535EAB3A6C3B}"/>
                  </a:ext>
                </a:extLst>
              </p:cNvPr>
              <p:cNvSpPr txBox="1"/>
              <p:nvPr/>
            </p:nvSpPr>
            <p:spPr>
              <a:xfrm>
                <a:off x="479472" y="1828800"/>
                <a:ext cx="4549728" cy="445635"/>
              </a:xfrm>
              <a:prstGeom prst="rect">
                <a:avLst/>
              </a:prstGeom>
              <a:noFill/>
            </p:spPr>
            <p:txBody>
              <a:bodyPr wrap="square" r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box>
                        <m:box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r>
                            <a:rPr lang="en-US" sz="2000" i="1" smtClean="0">
                              <a:latin typeface="Cambria Math"/>
                            </a:rPr>
                            <m:t>≔</m:t>
                          </m:r>
                        </m:e>
                      </m:box>
                      <m:r>
                        <a:rPr lang="en-US" sz="2000" b="0" i="1" smtClean="0">
                          <a:latin typeface="Cambria Math"/>
                        </a:rPr>
                        <m:t>𝑃𝑟𝑒𝑑𝑖𝑐𝑡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r>
                        <a:rPr lang="en-US" sz="2000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⃗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000" b="1" i="1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000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sz="2000" i="1">
                              <a:latin typeface="Cambria Math"/>
                            </a:rPr>
                            <m:t>𝑝𝑎𝑟𝑎𝑚𝑠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414C99E-7A76-DA3B-A0A7-535EAB3A6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72" y="1828800"/>
                <a:ext cx="4549728" cy="4456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73A7F0-6810-3A9A-D8DF-919856EB1F2C}"/>
                  </a:ext>
                </a:extLst>
              </p:cNvPr>
              <p:cNvSpPr txBox="1"/>
              <p:nvPr/>
            </p:nvSpPr>
            <p:spPr>
              <a:xfrm>
                <a:off x="6057901" y="1782761"/>
                <a:ext cx="2590800" cy="5377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Value predicted by the algorithm 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for input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973A7F0-6810-3A9A-D8DF-919856EB1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7901" y="1782761"/>
                <a:ext cx="2590800" cy="537711"/>
              </a:xfrm>
              <a:prstGeom prst="rect">
                <a:avLst/>
              </a:prstGeom>
              <a:blipFill>
                <a:blip r:embed="rId3"/>
                <a:stretch>
                  <a:fillRect l="-976" t="-2326" b="-488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24">
            <a:extLst>
              <a:ext uri="{FF2B5EF4-FFF2-40B4-BE49-F238E27FC236}">
                <a16:creationId xmlns:a16="http://schemas.microsoft.com/office/drawing/2014/main" id="{08D3E3E7-F41B-A88A-5F47-A76DB9B9F6F3}"/>
              </a:ext>
            </a:extLst>
          </p:cNvPr>
          <p:cNvCxnSpPr>
            <a:stCxn id="4" idx="1"/>
            <a:endCxn id="3" idx="3"/>
          </p:cNvCxnSpPr>
          <p:nvPr/>
        </p:nvCxnSpPr>
        <p:spPr>
          <a:xfrm flipH="1">
            <a:off x="5029200" y="2051617"/>
            <a:ext cx="1028701" cy="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5B1DDBE-ED4A-2C14-47FE-EFE1628AE611}"/>
              </a:ext>
            </a:extLst>
          </p:cNvPr>
          <p:cNvSpPr txBox="1"/>
          <p:nvPr/>
        </p:nvSpPr>
        <p:spPr>
          <a:xfrm>
            <a:off x="479472" y="4188023"/>
            <a:ext cx="546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 cumulative error across all instances is a function of the parameters.</a:t>
            </a:r>
          </a:p>
        </p:txBody>
      </p:sp>
      <p:cxnSp>
        <p:nvCxnSpPr>
          <p:cNvPr id="7" name="Straight Arrow Connector 37">
            <a:extLst>
              <a:ext uri="{FF2B5EF4-FFF2-40B4-BE49-F238E27FC236}">
                <a16:creationId xmlns:a16="http://schemas.microsoft.com/office/drawing/2014/main" id="{B77F1BBD-8331-4B2B-9163-EE493285B1BA}"/>
              </a:ext>
            </a:extLst>
          </p:cNvPr>
          <p:cNvCxnSpPr/>
          <p:nvPr/>
        </p:nvCxnSpPr>
        <p:spPr>
          <a:xfrm flipV="1">
            <a:off x="1657350" y="3429000"/>
            <a:ext cx="0" cy="685801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9ABB8-87AF-32D1-FE51-41A53456F2CD}"/>
                  </a:ext>
                </a:extLst>
              </p:cNvPr>
              <p:cNvSpPr txBox="1"/>
              <p:nvPr/>
            </p:nvSpPr>
            <p:spPr>
              <a:xfrm>
                <a:off x="381000" y="2772998"/>
                <a:ext cx="8762999" cy="957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/>
                        </a:rPr>
                        <m:t>𝐸𝑟𝑟𝑜𝑟</m:t>
                      </m:r>
                      <m:r>
                        <a:rPr lang="en-US" sz="2000" b="0" i="1" smtClean="0">
                          <a:latin typeface="Cambria Math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/>
                        </a:rPr>
                        <m:t>𝑝𝑎𝑟𝑎𝑚𝑠</m:t>
                      </m:r>
                      <m:r>
                        <a:rPr lang="en-US" sz="2000" b="0" i="1" smtClean="0">
                          <a:latin typeface="Cambria Math"/>
                        </a:rPr>
                        <m:t>)=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r>
                        <a:rPr lang="en-US" sz="2000" b="0" i="1" smtClean="0">
                          <a:latin typeface="Cambria Math"/>
                          <a:ea typeface="Cambria Math"/>
                        </a:rPr>
                        <m:t>∙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𝐿𝑜𝑠𝑠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sz="2000" b="0" i="1" smtClean="0">
                                  <a:latin typeface="Cambria Math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2000" b="0" i="1" smtClean="0">
                              <a:latin typeface="Cambria Math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den>
                          </m:f>
                          <m:r>
                            <a:rPr lang="en-US" sz="2000" i="1">
                              <a:latin typeface="Cambria Math"/>
                              <a:ea typeface="Cambria Math"/>
                            </a:rPr>
                            <m:t>∙</m:t>
                          </m:r>
                          <m:nary>
                            <m:naryPr>
                              <m:chr m:val="∑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US" sz="2000" i="1">
                                  <a:latin typeface="Cambria Math"/>
                                </a:rPr>
                                <m:t>𝐿𝑜𝑠𝑠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0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000" i="1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,</m:t>
                                      </m:r>
                                      <m:r>
                                        <a:rPr lang="en-US" sz="200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</a:rPr>
                                        <m:t>𝑝𝑎𝑟𝑎𝑚𝑠</m:t>
                                      </m:r>
                                    </m:e>
                                  </m:d>
                                  <m:r>
                                    <a:rPr lang="en-US" sz="2000" i="1">
                                      <a:latin typeface="Cambria Math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E9ABB8-87AF-32D1-FE51-41A53456F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72998"/>
                <a:ext cx="8762999" cy="957826"/>
              </a:xfrm>
              <a:prstGeom prst="rect">
                <a:avLst/>
              </a:prstGeom>
              <a:blipFill>
                <a:blip r:embed="rId4"/>
                <a:stretch>
                  <a:fillRect t="-98684" b="-153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29">
            <a:extLst>
              <a:ext uri="{FF2B5EF4-FFF2-40B4-BE49-F238E27FC236}">
                <a16:creationId xmlns:a16="http://schemas.microsoft.com/office/drawing/2014/main" id="{D1EC839D-4FB0-7C73-0C50-7D0455DA06D1}"/>
              </a:ext>
            </a:extLst>
          </p:cNvPr>
          <p:cNvSpPr/>
          <p:nvPr/>
        </p:nvSpPr>
        <p:spPr>
          <a:xfrm>
            <a:off x="1295400" y="5377890"/>
            <a:ext cx="20955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48D52B-9B9F-ECE3-7226-EE7934134B69}"/>
                  </a:ext>
                </a:extLst>
              </p:cNvPr>
              <p:cNvSpPr txBox="1"/>
              <p:nvPr/>
            </p:nvSpPr>
            <p:spPr>
              <a:xfrm>
                <a:off x="1676400" y="5334000"/>
                <a:ext cx="54647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When the </a:t>
                </a:r>
                <a:r>
                  <a:rPr lang="en-US" sz="1600" i="1" dirty="0" err="1">
                    <a:latin typeface="Times New Roman" pitchFamily="18" charset="0"/>
                    <a:cs typeface="Times New Roman" pitchFamily="18" charset="0"/>
                  </a:rPr>
                  <a:t>params</a:t>
                </a:r>
                <a:r>
                  <a:rPr lang="en-US" sz="1600" dirty="0"/>
                  <a:t> are fixed we can compute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latin typeface="Cambria Math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1600" dirty="0"/>
                  <a:t> given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1" i="1"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600" dirty="0"/>
                  <a:t> (testing).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D48D52B-9B9F-ECE3-7226-EE7934134B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5334000"/>
                <a:ext cx="5464701" cy="338554"/>
              </a:xfrm>
              <a:prstGeom prst="rect">
                <a:avLst/>
              </a:prstGeom>
              <a:blipFill>
                <a:blip r:embed="rId5"/>
                <a:stretch>
                  <a:fillRect l="-696" t="-11111" r="-7193" b="-222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40">
            <a:extLst>
              <a:ext uri="{FF2B5EF4-FFF2-40B4-BE49-F238E27FC236}">
                <a16:creationId xmlns:a16="http://schemas.microsoft.com/office/drawing/2014/main" id="{9A85147A-A60A-770C-FBDC-032509F6E88A}"/>
              </a:ext>
            </a:extLst>
          </p:cNvPr>
          <p:cNvSpPr/>
          <p:nvPr/>
        </p:nvSpPr>
        <p:spPr>
          <a:xfrm>
            <a:off x="1295400" y="4920690"/>
            <a:ext cx="209550" cy="2286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58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28CDB1-547D-F226-90C7-4BDF50FF2C8B}"/>
                  </a:ext>
                </a:extLst>
              </p:cNvPr>
              <p:cNvSpPr txBox="1"/>
              <p:nvPr/>
            </p:nvSpPr>
            <p:spPr>
              <a:xfrm>
                <a:off x="1676400" y="4876800"/>
                <a:ext cx="7218836" cy="3552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When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b="1" i="1"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 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dirty="0" smtClean="0"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dirty="0" smtClean="0">
                                <a:latin typeface="Cambria Math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/>
                  <a:t>s are fixed we can compute (optimize) </a:t>
                </a:r>
                <a:r>
                  <a:rPr lang="en-US" sz="1600" i="1" dirty="0" err="1">
                    <a:latin typeface="Times New Roman" pitchFamily="18" charset="0"/>
                    <a:cs typeface="Times New Roman" pitchFamily="18" charset="0"/>
                  </a:rPr>
                  <a:t>params</a:t>
                </a:r>
                <a:r>
                  <a:rPr lang="en-US" sz="1600" dirty="0"/>
                  <a:t> (training).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728CDB1-547D-F226-90C7-4BDF50FF2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4876800"/>
                <a:ext cx="7218836" cy="355225"/>
              </a:xfrm>
              <a:prstGeom prst="rect">
                <a:avLst/>
              </a:prstGeom>
              <a:blipFill>
                <a:blip r:embed="rId6"/>
                <a:stretch>
                  <a:fillRect l="-527" t="-3571" r="-6854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732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Vectors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97EE4-035C-F5CA-64F3-7BA393CE9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cxnSp>
        <p:nvCxnSpPr>
          <p:cNvPr id="5" name="Straight Arrow Connector 57">
            <a:extLst>
              <a:ext uri="{FF2B5EF4-FFF2-40B4-BE49-F238E27FC236}">
                <a16:creationId xmlns:a16="http://schemas.microsoft.com/office/drawing/2014/main" id="{60E597EE-B80B-39B2-D67E-8930F8FFA758}"/>
              </a:ext>
            </a:extLst>
          </p:cNvPr>
          <p:cNvCxnSpPr/>
          <p:nvPr/>
        </p:nvCxnSpPr>
        <p:spPr>
          <a:xfrm flipV="1">
            <a:off x="1255969" y="3305085"/>
            <a:ext cx="914400" cy="362712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prstDash val="sysDash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">
            <a:extLst>
              <a:ext uri="{FF2B5EF4-FFF2-40B4-BE49-F238E27FC236}">
                <a16:creationId xmlns:a16="http://schemas.microsoft.com/office/drawing/2014/main" id="{C7BCCBF0-232C-E824-587A-C420A8DDEE47}"/>
              </a:ext>
            </a:extLst>
          </p:cNvPr>
          <p:cNvCxnSpPr/>
          <p:nvPr/>
        </p:nvCxnSpPr>
        <p:spPr>
          <a:xfrm flipV="1">
            <a:off x="914400" y="1066800"/>
            <a:ext cx="0" cy="144780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5">
            <a:extLst>
              <a:ext uri="{FF2B5EF4-FFF2-40B4-BE49-F238E27FC236}">
                <a16:creationId xmlns:a16="http://schemas.microsoft.com/office/drawing/2014/main" id="{425E95F4-445A-261C-3D4F-E3ED2A4EAD0D}"/>
              </a:ext>
            </a:extLst>
          </p:cNvPr>
          <p:cNvCxnSpPr/>
          <p:nvPr/>
        </p:nvCxnSpPr>
        <p:spPr>
          <a:xfrm>
            <a:off x="762000" y="23622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11">
            <a:extLst>
              <a:ext uri="{FF2B5EF4-FFF2-40B4-BE49-F238E27FC236}">
                <a16:creationId xmlns:a16="http://schemas.microsoft.com/office/drawing/2014/main" id="{982C0B21-1212-5921-8F6D-C1612F4A312E}"/>
              </a:ext>
            </a:extLst>
          </p:cNvPr>
          <p:cNvSpPr/>
          <p:nvPr/>
        </p:nvSpPr>
        <p:spPr>
          <a:xfrm>
            <a:off x="1828800" y="1981200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5D92F-661A-C305-741D-7C070BDAC2D9}"/>
              </a:ext>
            </a:extLst>
          </p:cNvPr>
          <p:cNvSpPr txBox="1"/>
          <p:nvPr/>
        </p:nvSpPr>
        <p:spPr>
          <a:xfrm>
            <a:off x="1961872" y="1905000"/>
            <a:ext cx="3272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point</a:t>
            </a:r>
          </a:p>
        </p:txBody>
      </p:sp>
      <p:cxnSp>
        <p:nvCxnSpPr>
          <p:cNvPr id="10" name="Straight Arrow Connector 13">
            <a:extLst>
              <a:ext uri="{FF2B5EF4-FFF2-40B4-BE49-F238E27FC236}">
                <a16:creationId xmlns:a16="http://schemas.microsoft.com/office/drawing/2014/main" id="{911B6F73-B3A5-1A27-257B-F60C3FFAA4ED}"/>
              </a:ext>
            </a:extLst>
          </p:cNvPr>
          <p:cNvCxnSpPr/>
          <p:nvPr/>
        </p:nvCxnSpPr>
        <p:spPr>
          <a:xfrm flipV="1">
            <a:off x="3112230" y="1066800"/>
            <a:ext cx="0" cy="144780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4">
            <a:extLst>
              <a:ext uri="{FF2B5EF4-FFF2-40B4-BE49-F238E27FC236}">
                <a16:creationId xmlns:a16="http://schemas.microsoft.com/office/drawing/2014/main" id="{6C59ACB8-0760-F735-F5EC-CB8643DDD0E0}"/>
              </a:ext>
            </a:extLst>
          </p:cNvPr>
          <p:cNvCxnSpPr/>
          <p:nvPr/>
        </p:nvCxnSpPr>
        <p:spPr>
          <a:xfrm>
            <a:off x="2959830" y="23622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5">
            <a:extLst>
              <a:ext uri="{FF2B5EF4-FFF2-40B4-BE49-F238E27FC236}">
                <a16:creationId xmlns:a16="http://schemas.microsoft.com/office/drawing/2014/main" id="{EC215631-37CD-7AF8-0D7C-42CAB892D891}"/>
              </a:ext>
            </a:extLst>
          </p:cNvPr>
          <p:cNvSpPr/>
          <p:nvPr/>
        </p:nvSpPr>
        <p:spPr>
          <a:xfrm>
            <a:off x="4026630" y="1981200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7C0EAF-3646-9CCB-4F81-F1F073372E08}"/>
              </a:ext>
            </a:extLst>
          </p:cNvPr>
          <p:cNvSpPr txBox="1"/>
          <p:nvPr/>
        </p:nvSpPr>
        <p:spPr>
          <a:xfrm>
            <a:off x="4159702" y="1905000"/>
            <a:ext cx="32720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point</a:t>
            </a:r>
          </a:p>
        </p:txBody>
      </p:sp>
      <p:cxnSp>
        <p:nvCxnSpPr>
          <p:cNvPr id="14" name="Straight Arrow Connector 18">
            <a:extLst>
              <a:ext uri="{FF2B5EF4-FFF2-40B4-BE49-F238E27FC236}">
                <a16:creationId xmlns:a16="http://schemas.microsoft.com/office/drawing/2014/main" id="{EFDBC066-1519-1F16-271E-12DCEC5EFED6}"/>
              </a:ext>
            </a:extLst>
          </p:cNvPr>
          <p:cNvCxnSpPr>
            <a:endCxn id="15" idx="4"/>
          </p:cNvCxnSpPr>
          <p:nvPr/>
        </p:nvCxnSpPr>
        <p:spPr>
          <a:xfrm flipV="1">
            <a:off x="3112230" y="1600200"/>
            <a:ext cx="335058" cy="762000"/>
          </a:xfrm>
          <a:prstGeom prst="straightConnector1">
            <a:avLst/>
          </a:prstGeom>
          <a:ln w="158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1">
            <a:extLst>
              <a:ext uri="{FF2B5EF4-FFF2-40B4-BE49-F238E27FC236}">
                <a16:creationId xmlns:a16="http://schemas.microsoft.com/office/drawing/2014/main" id="{645466A2-1140-D675-9E88-C7B0E41017CC}"/>
              </a:ext>
            </a:extLst>
          </p:cNvPr>
          <p:cNvSpPr/>
          <p:nvPr/>
        </p:nvSpPr>
        <p:spPr>
          <a:xfrm>
            <a:off x="3429000" y="1563624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2F0EBA-E0BE-0147-678A-3B8167CF646D}"/>
              </a:ext>
            </a:extLst>
          </p:cNvPr>
          <p:cNvSpPr txBox="1"/>
          <p:nvPr/>
        </p:nvSpPr>
        <p:spPr>
          <a:xfrm>
            <a:off x="3346815" y="1295400"/>
            <a:ext cx="3945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9CDF-08D4-B8AD-0B2C-AECE85990C3A}"/>
                  </a:ext>
                </a:extLst>
              </p:cNvPr>
              <p:cNvSpPr txBox="1"/>
              <p:nvPr/>
            </p:nvSpPr>
            <p:spPr>
              <a:xfrm>
                <a:off x="2144295" y="2438400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029CDF-08D4-B8AD-0B2C-AECE85990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295" y="2438400"/>
                <a:ext cx="141705" cy="215444"/>
              </a:xfrm>
              <a:prstGeom prst="rect">
                <a:avLst/>
              </a:prstGeom>
              <a:blipFill>
                <a:blip r:embed="rId2"/>
                <a:stretch>
                  <a:fillRect l="-16667" r="-16667" b="-58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B4067F-93E2-9EB6-B027-F955BAEEB4AC}"/>
                  </a:ext>
                </a:extLst>
              </p:cNvPr>
              <p:cNvSpPr txBox="1"/>
              <p:nvPr/>
            </p:nvSpPr>
            <p:spPr>
              <a:xfrm>
                <a:off x="691147" y="1079956"/>
                <a:ext cx="144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9B4067F-93E2-9EB6-B027-F955BAEEB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47" y="1079956"/>
                <a:ext cx="144142" cy="215444"/>
              </a:xfrm>
              <a:prstGeom prst="rect">
                <a:avLst/>
              </a:prstGeom>
              <a:blipFill>
                <a:blip r:embed="rId3"/>
                <a:stretch>
                  <a:fillRect l="-33333" r="-33333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C33E8088-FB2C-F669-BDC9-52253230AEC0}"/>
              </a:ext>
            </a:extLst>
          </p:cNvPr>
          <p:cNvCxnSpPr/>
          <p:nvPr/>
        </p:nvCxnSpPr>
        <p:spPr>
          <a:xfrm flipV="1">
            <a:off x="6112407" y="1066800"/>
            <a:ext cx="0" cy="144780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30">
            <a:extLst>
              <a:ext uri="{FF2B5EF4-FFF2-40B4-BE49-F238E27FC236}">
                <a16:creationId xmlns:a16="http://schemas.microsoft.com/office/drawing/2014/main" id="{68E022A2-B886-B6BB-9E61-9534B3186F27}"/>
              </a:ext>
            </a:extLst>
          </p:cNvPr>
          <p:cNvCxnSpPr/>
          <p:nvPr/>
        </p:nvCxnSpPr>
        <p:spPr>
          <a:xfrm>
            <a:off x="5960007" y="2362200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31">
            <a:extLst>
              <a:ext uri="{FF2B5EF4-FFF2-40B4-BE49-F238E27FC236}">
                <a16:creationId xmlns:a16="http://schemas.microsoft.com/office/drawing/2014/main" id="{B4895BC6-66DE-FCF7-08FA-E66C8A95506D}"/>
              </a:ext>
            </a:extLst>
          </p:cNvPr>
          <p:cNvSpPr/>
          <p:nvPr/>
        </p:nvSpPr>
        <p:spPr>
          <a:xfrm>
            <a:off x="7026807" y="1981200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F6870D-FE3E-BC99-90BE-5BA9ADEDC36D}"/>
              </a:ext>
            </a:extLst>
          </p:cNvPr>
          <p:cNvSpPr txBox="1"/>
          <p:nvPr/>
        </p:nvSpPr>
        <p:spPr>
          <a:xfrm>
            <a:off x="7159879" y="1905000"/>
            <a:ext cx="3945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vector</a:t>
            </a:r>
          </a:p>
        </p:txBody>
      </p:sp>
      <p:cxnSp>
        <p:nvCxnSpPr>
          <p:cNvPr id="23" name="Straight Arrow Connector 33">
            <a:extLst>
              <a:ext uri="{FF2B5EF4-FFF2-40B4-BE49-F238E27FC236}">
                <a16:creationId xmlns:a16="http://schemas.microsoft.com/office/drawing/2014/main" id="{1DEA6204-0F05-EA78-DE87-3FA16B805D19}"/>
              </a:ext>
            </a:extLst>
          </p:cNvPr>
          <p:cNvCxnSpPr>
            <a:endCxn id="24" idx="4"/>
          </p:cNvCxnSpPr>
          <p:nvPr/>
        </p:nvCxnSpPr>
        <p:spPr>
          <a:xfrm flipV="1">
            <a:off x="6112407" y="1600200"/>
            <a:ext cx="335058" cy="762000"/>
          </a:xfrm>
          <a:prstGeom prst="straightConnector1">
            <a:avLst/>
          </a:prstGeom>
          <a:ln w="158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34">
            <a:extLst>
              <a:ext uri="{FF2B5EF4-FFF2-40B4-BE49-F238E27FC236}">
                <a16:creationId xmlns:a16="http://schemas.microsoft.com/office/drawing/2014/main" id="{AABFB3A4-498D-A67B-F591-6593B01320D8}"/>
              </a:ext>
            </a:extLst>
          </p:cNvPr>
          <p:cNvSpPr/>
          <p:nvPr/>
        </p:nvSpPr>
        <p:spPr>
          <a:xfrm>
            <a:off x="6429177" y="1563624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39BE93-914D-B48A-9047-AEA376E104D9}"/>
              </a:ext>
            </a:extLst>
          </p:cNvPr>
          <p:cNvSpPr txBox="1"/>
          <p:nvPr/>
        </p:nvSpPr>
        <p:spPr>
          <a:xfrm>
            <a:off x="6346992" y="1295400"/>
            <a:ext cx="39459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vector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F3E13B-223B-436F-3FE9-18B85F8FABA4}"/>
              </a:ext>
            </a:extLst>
          </p:cNvPr>
          <p:cNvSpPr txBox="1"/>
          <p:nvPr/>
        </p:nvSpPr>
        <p:spPr>
          <a:xfrm>
            <a:off x="6169614" y="2603956"/>
            <a:ext cx="167898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points are also vectors.</a:t>
            </a:r>
          </a:p>
        </p:txBody>
      </p:sp>
      <p:cxnSp>
        <p:nvCxnSpPr>
          <p:cNvPr id="27" name="Straight Arrow Connector 39">
            <a:extLst>
              <a:ext uri="{FF2B5EF4-FFF2-40B4-BE49-F238E27FC236}">
                <a16:creationId xmlns:a16="http://schemas.microsoft.com/office/drawing/2014/main" id="{552B0CD5-D560-5CEF-F1AC-1B8AE77F8F50}"/>
              </a:ext>
            </a:extLst>
          </p:cNvPr>
          <p:cNvCxnSpPr>
            <a:endCxn id="21" idx="2"/>
          </p:cNvCxnSpPr>
          <p:nvPr/>
        </p:nvCxnSpPr>
        <p:spPr>
          <a:xfrm flipV="1">
            <a:off x="6112407" y="1999488"/>
            <a:ext cx="914400" cy="362712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42">
            <a:extLst>
              <a:ext uri="{FF2B5EF4-FFF2-40B4-BE49-F238E27FC236}">
                <a16:creationId xmlns:a16="http://schemas.microsoft.com/office/drawing/2014/main" id="{6B9387C2-A977-BAF4-D7F5-92C18750E358}"/>
              </a:ext>
            </a:extLst>
          </p:cNvPr>
          <p:cNvCxnSpPr/>
          <p:nvPr/>
        </p:nvCxnSpPr>
        <p:spPr>
          <a:xfrm flipV="1">
            <a:off x="912716" y="3152685"/>
            <a:ext cx="0" cy="144780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43">
            <a:extLst>
              <a:ext uri="{FF2B5EF4-FFF2-40B4-BE49-F238E27FC236}">
                <a16:creationId xmlns:a16="http://schemas.microsoft.com/office/drawing/2014/main" id="{BD176DD8-8E14-3D3D-275A-FFC501291A3C}"/>
              </a:ext>
            </a:extLst>
          </p:cNvPr>
          <p:cNvCxnSpPr/>
          <p:nvPr/>
        </p:nvCxnSpPr>
        <p:spPr>
          <a:xfrm>
            <a:off x="760316" y="4448085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44">
            <a:extLst>
              <a:ext uri="{FF2B5EF4-FFF2-40B4-BE49-F238E27FC236}">
                <a16:creationId xmlns:a16="http://schemas.microsoft.com/office/drawing/2014/main" id="{31397CF3-D307-82F0-BAB4-AAF4FBBFB767}"/>
              </a:ext>
            </a:extLst>
          </p:cNvPr>
          <p:cNvSpPr/>
          <p:nvPr/>
        </p:nvSpPr>
        <p:spPr>
          <a:xfrm>
            <a:off x="1827116" y="4067085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46">
            <a:extLst>
              <a:ext uri="{FF2B5EF4-FFF2-40B4-BE49-F238E27FC236}">
                <a16:creationId xmlns:a16="http://schemas.microsoft.com/office/drawing/2014/main" id="{47E77586-53D5-F09B-CBDF-0A00E64825CB}"/>
              </a:ext>
            </a:extLst>
          </p:cNvPr>
          <p:cNvCxnSpPr>
            <a:endCxn id="32" idx="4"/>
          </p:cNvCxnSpPr>
          <p:nvPr/>
        </p:nvCxnSpPr>
        <p:spPr>
          <a:xfrm flipV="1">
            <a:off x="912716" y="3686085"/>
            <a:ext cx="335058" cy="762000"/>
          </a:xfrm>
          <a:prstGeom prst="straightConnector1">
            <a:avLst/>
          </a:prstGeom>
          <a:ln w="15875">
            <a:solidFill>
              <a:srgbClr val="0070C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47">
            <a:extLst>
              <a:ext uri="{FF2B5EF4-FFF2-40B4-BE49-F238E27FC236}">
                <a16:creationId xmlns:a16="http://schemas.microsoft.com/office/drawing/2014/main" id="{7F57A3AC-ADD7-6DCF-9761-84F7279210AC}"/>
              </a:ext>
            </a:extLst>
          </p:cNvPr>
          <p:cNvSpPr/>
          <p:nvPr/>
        </p:nvSpPr>
        <p:spPr>
          <a:xfrm>
            <a:off x="1229486" y="3649509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C6FE823-06E2-1E24-8205-C370C67119D9}"/>
              </a:ext>
            </a:extLst>
          </p:cNvPr>
          <p:cNvSpPr txBox="1"/>
          <p:nvPr/>
        </p:nvSpPr>
        <p:spPr>
          <a:xfrm>
            <a:off x="914400" y="4648200"/>
            <a:ext cx="10658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 of vectors</a:t>
            </a:r>
          </a:p>
        </p:txBody>
      </p:sp>
      <p:cxnSp>
        <p:nvCxnSpPr>
          <p:cNvPr id="34" name="Straight Arrow Connector 52">
            <a:extLst>
              <a:ext uri="{FF2B5EF4-FFF2-40B4-BE49-F238E27FC236}">
                <a16:creationId xmlns:a16="http://schemas.microsoft.com/office/drawing/2014/main" id="{5FCC1EF8-6D55-FB35-7510-70BB2747E1B8}"/>
              </a:ext>
            </a:extLst>
          </p:cNvPr>
          <p:cNvCxnSpPr>
            <a:endCxn id="30" idx="2"/>
          </p:cNvCxnSpPr>
          <p:nvPr/>
        </p:nvCxnSpPr>
        <p:spPr>
          <a:xfrm flipV="1">
            <a:off x="912716" y="4085373"/>
            <a:ext cx="914400" cy="362712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53">
            <a:extLst>
              <a:ext uri="{FF2B5EF4-FFF2-40B4-BE49-F238E27FC236}">
                <a16:creationId xmlns:a16="http://schemas.microsoft.com/office/drawing/2014/main" id="{F0646A02-2686-6267-08DC-8B847E448C05}"/>
              </a:ext>
            </a:extLst>
          </p:cNvPr>
          <p:cNvCxnSpPr/>
          <p:nvPr/>
        </p:nvCxnSpPr>
        <p:spPr>
          <a:xfrm flipV="1">
            <a:off x="1850941" y="3305085"/>
            <a:ext cx="335058" cy="762000"/>
          </a:xfrm>
          <a:prstGeom prst="straightConnector1">
            <a:avLst/>
          </a:prstGeom>
          <a:ln w="15875">
            <a:solidFill>
              <a:srgbClr val="0070C0"/>
            </a:solidFill>
            <a:prstDash val="sysDash"/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54">
            <a:extLst>
              <a:ext uri="{FF2B5EF4-FFF2-40B4-BE49-F238E27FC236}">
                <a16:creationId xmlns:a16="http://schemas.microsoft.com/office/drawing/2014/main" id="{D50EBEAC-4590-87FC-5C6B-70644C0CF988}"/>
              </a:ext>
            </a:extLst>
          </p:cNvPr>
          <p:cNvCxnSpPr/>
          <p:nvPr/>
        </p:nvCxnSpPr>
        <p:spPr>
          <a:xfrm flipV="1">
            <a:off x="914400" y="3305085"/>
            <a:ext cx="1271599" cy="1143000"/>
          </a:xfrm>
          <a:prstGeom prst="straightConnector1">
            <a:avLst/>
          </a:prstGeom>
          <a:ln w="15875">
            <a:solidFill>
              <a:srgbClr val="FF0000"/>
            </a:solidFill>
            <a:tailEnd type="stealth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58">
            <a:extLst>
              <a:ext uri="{FF2B5EF4-FFF2-40B4-BE49-F238E27FC236}">
                <a16:creationId xmlns:a16="http://schemas.microsoft.com/office/drawing/2014/main" id="{B9D43655-FF93-B675-C43A-07E055473A06}"/>
              </a:ext>
            </a:extLst>
          </p:cNvPr>
          <p:cNvSpPr/>
          <p:nvPr/>
        </p:nvSpPr>
        <p:spPr>
          <a:xfrm>
            <a:off x="2167711" y="3286797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C5566-ED81-71F6-8B9D-35E5DE2A8901}"/>
                  </a:ext>
                </a:extLst>
              </p:cNvPr>
              <p:cNvSpPr txBox="1"/>
              <p:nvPr/>
            </p:nvSpPr>
            <p:spPr>
              <a:xfrm>
                <a:off x="1946893" y="3938864"/>
                <a:ext cx="2830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F8C5566-ED81-71F6-8B9D-35E5DE2A8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893" y="3938864"/>
                <a:ext cx="283026" cy="276999"/>
              </a:xfrm>
              <a:prstGeom prst="rect">
                <a:avLst/>
              </a:prstGeom>
              <a:blipFill>
                <a:blip r:embed="rId4"/>
                <a:stretch>
                  <a:fillRect l="-26087" t="-43478" r="-13043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B7DDD2-DEFA-BAA8-D6F5-550953C04138}"/>
                  </a:ext>
                </a:extLst>
              </p:cNvPr>
              <p:cNvSpPr txBox="1"/>
              <p:nvPr/>
            </p:nvSpPr>
            <p:spPr>
              <a:xfrm>
                <a:off x="988357" y="3334413"/>
                <a:ext cx="2777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1B7DDD2-DEFA-BAA8-D6F5-550953C041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357" y="3334413"/>
                <a:ext cx="277705" cy="276999"/>
              </a:xfrm>
              <a:prstGeom prst="rect">
                <a:avLst/>
              </a:prstGeom>
              <a:blipFill>
                <a:blip r:embed="rId5"/>
                <a:stretch>
                  <a:fillRect l="-21739" t="-39130" r="-13043" b="-260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13153-72B0-EDEB-07C5-1E63F077B6D7}"/>
                  </a:ext>
                </a:extLst>
              </p:cNvPr>
              <p:cNvSpPr txBox="1"/>
              <p:nvPr/>
            </p:nvSpPr>
            <p:spPr>
              <a:xfrm>
                <a:off x="1860633" y="3048000"/>
                <a:ext cx="69743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16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en-US" sz="1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C913153-72B0-EDEB-07C5-1E63F077B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0633" y="3048000"/>
                <a:ext cx="697435" cy="246221"/>
              </a:xfrm>
              <a:prstGeom prst="rect">
                <a:avLst/>
              </a:prstGeom>
              <a:blipFill>
                <a:blip r:embed="rId6"/>
                <a:stretch>
                  <a:fillRect l="-5357" t="-40000" r="-3571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65">
            <a:extLst>
              <a:ext uri="{FF2B5EF4-FFF2-40B4-BE49-F238E27FC236}">
                <a16:creationId xmlns:a16="http://schemas.microsoft.com/office/drawing/2014/main" id="{E74CAB12-542C-465D-8FE8-0304B2D76581}"/>
              </a:ext>
            </a:extLst>
          </p:cNvPr>
          <p:cNvCxnSpPr/>
          <p:nvPr/>
        </p:nvCxnSpPr>
        <p:spPr>
          <a:xfrm flipV="1">
            <a:off x="4036000" y="3229091"/>
            <a:ext cx="0" cy="172161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66">
            <a:extLst>
              <a:ext uri="{FF2B5EF4-FFF2-40B4-BE49-F238E27FC236}">
                <a16:creationId xmlns:a16="http://schemas.microsoft.com/office/drawing/2014/main" id="{9D7981EC-E52B-BFA1-FEF0-109316845344}"/>
              </a:ext>
            </a:extLst>
          </p:cNvPr>
          <p:cNvCxnSpPr/>
          <p:nvPr/>
        </p:nvCxnSpPr>
        <p:spPr>
          <a:xfrm flipV="1">
            <a:off x="3883600" y="4797025"/>
            <a:ext cx="2505230" cy="128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8C29B0-67FA-C8FC-8B57-BEE61F8B1F25}"/>
                  </a:ext>
                </a:extLst>
              </p:cNvPr>
              <p:cNvSpPr txBox="1"/>
              <p:nvPr/>
            </p:nvSpPr>
            <p:spPr>
              <a:xfrm>
                <a:off x="6194191" y="4874507"/>
                <a:ext cx="3590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B48C29B0-67FA-C8FC-8B57-BEE61F8B1F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191" y="4874507"/>
                <a:ext cx="359009" cy="215444"/>
              </a:xfrm>
              <a:prstGeom prst="rect">
                <a:avLst/>
              </a:prstGeom>
              <a:blipFill>
                <a:blip r:embed="rId7"/>
                <a:stretch>
                  <a:fillRect l="-6897" t="-5882" r="-3448" b="-4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7EEA49-A24B-10CB-09A3-0B9909F2CDEA}"/>
                  </a:ext>
                </a:extLst>
              </p:cNvPr>
              <p:cNvSpPr txBox="1"/>
              <p:nvPr/>
            </p:nvSpPr>
            <p:spPr>
              <a:xfrm>
                <a:off x="3581400" y="3229091"/>
                <a:ext cx="361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7EEA49-A24B-10CB-09A3-0B9909F2C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1400" y="3229091"/>
                <a:ext cx="361446" cy="215444"/>
              </a:xfrm>
              <a:prstGeom prst="rect">
                <a:avLst/>
              </a:prstGeom>
              <a:blipFill>
                <a:blip r:embed="rId8"/>
                <a:stretch>
                  <a:fillRect l="-10345" t="-5556" r="-10345" b="-3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80">
            <a:extLst>
              <a:ext uri="{FF2B5EF4-FFF2-40B4-BE49-F238E27FC236}">
                <a16:creationId xmlns:a16="http://schemas.microsoft.com/office/drawing/2014/main" id="{3BB5E0A7-2E85-B3C0-B5C1-01BFA1BC2C92}"/>
              </a:ext>
            </a:extLst>
          </p:cNvPr>
          <p:cNvCxnSpPr/>
          <p:nvPr/>
        </p:nvCxnSpPr>
        <p:spPr>
          <a:xfrm flipV="1">
            <a:off x="3544112" y="3938864"/>
            <a:ext cx="2719748" cy="1043365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577037-5123-AB02-A91E-F392E5C579AD}"/>
                  </a:ext>
                </a:extLst>
              </p:cNvPr>
              <p:cNvSpPr txBox="1"/>
              <p:nvPr/>
            </p:nvSpPr>
            <p:spPr>
              <a:xfrm rot="20371697">
                <a:off x="5465140" y="3667540"/>
                <a:ext cx="60952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577037-5123-AB02-A91E-F392E5C57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71697">
                <a:off x="5465140" y="3667540"/>
                <a:ext cx="609526" cy="40472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88">
            <a:extLst>
              <a:ext uri="{FF2B5EF4-FFF2-40B4-BE49-F238E27FC236}">
                <a16:creationId xmlns:a16="http://schemas.microsoft.com/office/drawing/2014/main" id="{AFDF39A7-D782-1983-E2F3-053BD740DE65}"/>
              </a:ext>
            </a:extLst>
          </p:cNvPr>
          <p:cNvCxnSpPr>
            <a:stCxn id="48" idx="1"/>
            <a:endCxn id="46" idx="3"/>
          </p:cNvCxnSpPr>
          <p:nvPr/>
        </p:nvCxnSpPr>
        <p:spPr>
          <a:xfrm flipH="1">
            <a:off x="6055419" y="3402675"/>
            <a:ext cx="948527" cy="3606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C712F6C7-686F-5EE2-0E85-7DCB281B1496}"/>
              </a:ext>
            </a:extLst>
          </p:cNvPr>
          <p:cNvSpPr txBox="1"/>
          <p:nvPr/>
        </p:nvSpPr>
        <p:spPr>
          <a:xfrm>
            <a:off x="7003946" y="3294953"/>
            <a:ext cx="1524648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Equation of the line.</a:t>
            </a:r>
          </a:p>
        </p:txBody>
      </p:sp>
      <p:sp>
        <p:nvSpPr>
          <p:cNvPr id="49" name="Oval 71">
            <a:extLst>
              <a:ext uri="{FF2B5EF4-FFF2-40B4-BE49-F238E27FC236}">
                <a16:creationId xmlns:a16="http://schemas.microsoft.com/office/drawing/2014/main" id="{149D863B-7896-97E7-2945-329F86FDF26E}"/>
              </a:ext>
            </a:extLst>
          </p:cNvPr>
          <p:cNvSpPr/>
          <p:nvPr/>
        </p:nvSpPr>
        <p:spPr>
          <a:xfrm>
            <a:off x="4950400" y="4417307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94">
            <a:extLst>
              <a:ext uri="{FF2B5EF4-FFF2-40B4-BE49-F238E27FC236}">
                <a16:creationId xmlns:a16="http://schemas.microsoft.com/office/drawing/2014/main" id="{F0F8790D-F7A9-5A68-EAB5-0D09300102A3}"/>
              </a:ext>
            </a:extLst>
          </p:cNvPr>
          <p:cNvSpPr/>
          <p:nvPr/>
        </p:nvSpPr>
        <p:spPr>
          <a:xfrm>
            <a:off x="4013745" y="4775875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10">
            <a:extLst>
              <a:ext uri="{FF2B5EF4-FFF2-40B4-BE49-F238E27FC236}">
                <a16:creationId xmlns:a16="http://schemas.microsoft.com/office/drawing/2014/main" id="{3C19E78A-45D7-66B0-AF96-3A3C8D687646}"/>
              </a:ext>
            </a:extLst>
          </p:cNvPr>
          <p:cNvCxnSpPr>
            <a:stCxn id="49" idx="4"/>
          </p:cNvCxnSpPr>
          <p:nvPr/>
        </p:nvCxnSpPr>
        <p:spPr>
          <a:xfrm>
            <a:off x="4968688" y="4453883"/>
            <a:ext cx="0" cy="3444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95">
            <a:extLst>
              <a:ext uri="{FF2B5EF4-FFF2-40B4-BE49-F238E27FC236}">
                <a16:creationId xmlns:a16="http://schemas.microsoft.com/office/drawing/2014/main" id="{FFFFF43F-0E50-B9E6-C4AC-08699706B84E}"/>
              </a:ext>
            </a:extLst>
          </p:cNvPr>
          <p:cNvCxnSpPr>
            <a:stCxn id="49" idx="2"/>
          </p:cNvCxnSpPr>
          <p:nvPr/>
        </p:nvCxnSpPr>
        <p:spPr>
          <a:xfrm flipH="1">
            <a:off x="4036000" y="4435595"/>
            <a:ext cx="91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D97967-2BD8-AB6C-A323-4FA06578AAA5}"/>
                  </a:ext>
                </a:extLst>
              </p:cNvPr>
              <p:cNvSpPr txBox="1"/>
              <p:nvPr/>
            </p:nvSpPr>
            <p:spPr>
              <a:xfrm>
                <a:off x="4887495" y="4861351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3D97967-2BD8-AB6C-A323-4FA06578A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7495" y="4861351"/>
                <a:ext cx="141705" cy="215444"/>
              </a:xfrm>
              <a:prstGeom prst="rect">
                <a:avLst/>
              </a:prstGeom>
              <a:blipFill>
                <a:blip r:embed="rId10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EFB33B-22FF-5198-3A21-F7708BE1D9ED}"/>
                  </a:ext>
                </a:extLst>
              </p:cNvPr>
              <p:cNvSpPr txBox="1"/>
              <p:nvPr/>
            </p:nvSpPr>
            <p:spPr>
              <a:xfrm>
                <a:off x="3820695" y="4341107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C5EFB33B-22FF-5198-3A21-F7708BE1D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0695" y="4341107"/>
                <a:ext cx="141705" cy="215444"/>
              </a:xfrm>
              <a:prstGeom prst="rect">
                <a:avLst/>
              </a:prstGeom>
              <a:blipFill>
                <a:blip r:embed="rId11"/>
                <a:stretch>
                  <a:fillRect l="-25000" r="-25000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296FB6-3498-0DCF-98B0-D3034D975A0E}"/>
                  </a:ext>
                </a:extLst>
              </p:cNvPr>
              <p:cNvSpPr txBox="1"/>
              <p:nvPr/>
            </p:nvSpPr>
            <p:spPr>
              <a:xfrm>
                <a:off x="7024603" y="3931504"/>
                <a:ext cx="6789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3</m:t>
                      </m:r>
                      <m:r>
                        <a:rPr lang="en-US" sz="1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=1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1296FB6-3498-0DCF-98B0-D3034D975A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4603" y="3931504"/>
                <a:ext cx="678968" cy="215444"/>
              </a:xfrm>
              <a:prstGeom prst="rect">
                <a:avLst/>
              </a:prstGeom>
              <a:blipFill>
                <a:blip r:embed="rId12"/>
                <a:stretch>
                  <a:fillRect l="-3636" r="-5455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78C3BA-273D-4A25-E6D3-B7D8A157CC8C}"/>
                  </a:ext>
                </a:extLst>
              </p:cNvPr>
              <p:cNvSpPr txBox="1"/>
              <p:nvPr/>
            </p:nvSpPr>
            <p:spPr>
              <a:xfrm>
                <a:off x="7008196" y="4217468"/>
                <a:ext cx="12764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+3</m:t>
                      </m:r>
                      <m:r>
                        <a:rPr lang="en-US" sz="1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278C3BA-273D-4A25-E6D3-B7D8A157C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96" y="4217468"/>
                <a:ext cx="1276440" cy="215444"/>
              </a:xfrm>
              <a:prstGeom prst="rect">
                <a:avLst/>
              </a:prstGeom>
              <a:blipFill>
                <a:blip r:embed="rId13"/>
                <a:stretch>
                  <a:fillRect r="-2970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99C2A2-4949-7981-F799-C30DC9729939}"/>
                  </a:ext>
                </a:extLst>
              </p:cNvPr>
              <p:cNvSpPr txBox="1"/>
              <p:nvPr/>
            </p:nvSpPr>
            <p:spPr>
              <a:xfrm>
                <a:off x="6982318" y="4558794"/>
                <a:ext cx="1467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+3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399C2A2-4949-7981-F799-C30DC9729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18" y="4558794"/>
                <a:ext cx="1467645" cy="215444"/>
              </a:xfrm>
              <a:prstGeom prst="rect">
                <a:avLst/>
              </a:prstGeom>
              <a:blipFill>
                <a:blip r:embed="rId14"/>
                <a:stretch>
                  <a:fillRect r="-855" b="-235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3E8203F9-0F06-6C5B-C13A-2712A399BFA2}"/>
              </a:ext>
            </a:extLst>
          </p:cNvPr>
          <p:cNvSpPr txBox="1"/>
          <p:nvPr/>
        </p:nvSpPr>
        <p:spPr>
          <a:xfrm>
            <a:off x="7037342" y="3610347"/>
            <a:ext cx="15224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re-written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7BF01E-174E-D7D6-7D64-DFBD633EAAA7}"/>
                  </a:ext>
                </a:extLst>
              </p:cNvPr>
              <p:cNvSpPr txBox="1"/>
              <p:nvPr/>
            </p:nvSpPr>
            <p:spPr>
              <a:xfrm>
                <a:off x="6978310" y="4893931"/>
                <a:ext cx="1276439" cy="358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−1,3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F57BF01E-174E-D7D6-7D64-DFBD633EA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8310" y="4893931"/>
                <a:ext cx="1276439" cy="358688"/>
              </a:xfrm>
              <a:prstGeom prst="rect">
                <a:avLst/>
              </a:prstGeom>
              <a:blipFill>
                <a:blip r:embed="rId15"/>
                <a:stretch>
                  <a:fillRect r="-2970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78B974-552A-EB9F-16C9-9865352D8C45}"/>
                  </a:ext>
                </a:extLst>
              </p:cNvPr>
              <p:cNvSpPr txBox="1"/>
              <p:nvPr/>
            </p:nvSpPr>
            <p:spPr>
              <a:xfrm>
                <a:off x="6972211" y="5378963"/>
                <a:ext cx="1388522" cy="358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778B974-552A-EB9F-16C9-9865352D8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2211" y="5378963"/>
                <a:ext cx="1388522" cy="358688"/>
              </a:xfrm>
              <a:prstGeom prst="rect">
                <a:avLst/>
              </a:prstGeom>
              <a:blipFill>
                <a:blip r:embed="rId16"/>
                <a:stretch>
                  <a:fillRect r="-1818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eft Brace 4">
            <a:extLst>
              <a:ext uri="{FF2B5EF4-FFF2-40B4-BE49-F238E27FC236}">
                <a16:creationId xmlns:a16="http://schemas.microsoft.com/office/drawing/2014/main" id="{DF4667F4-DAC3-E6D2-125A-CEC67D09B8F0}"/>
              </a:ext>
            </a:extLst>
          </p:cNvPr>
          <p:cNvSpPr/>
          <p:nvPr/>
        </p:nvSpPr>
        <p:spPr>
          <a:xfrm>
            <a:off x="6722007" y="4937551"/>
            <a:ext cx="250204" cy="800100"/>
          </a:xfrm>
          <a:prstGeom prst="leftBrace">
            <a:avLst>
              <a:gd name="adj1" fmla="val 8333"/>
              <a:gd name="adj2" fmla="val 7857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590662-EB2C-343B-EE03-1A74A0991572}"/>
              </a:ext>
            </a:extLst>
          </p:cNvPr>
          <p:cNvSpPr txBox="1"/>
          <p:nvPr/>
        </p:nvSpPr>
        <p:spPr>
          <a:xfrm>
            <a:off x="5533420" y="5450585"/>
            <a:ext cx="1172180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vector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">
                <a:extLst>
                  <a:ext uri="{FF2B5EF4-FFF2-40B4-BE49-F238E27FC236}">
                    <a16:creationId xmlns:a16="http://schemas.microsoft.com/office/drawing/2014/main" id="{C8E79F31-DD0A-CCBC-1028-2CD2CA7BA43B}"/>
                  </a:ext>
                </a:extLst>
              </p:cNvPr>
              <p:cNvSpPr/>
              <p:nvPr/>
            </p:nvSpPr>
            <p:spPr>
              <a:xfrm>
                <a:off x="5556519" y="5867400"/>
                <a:ext cx="2651815" cy="73141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/>
                                    <a:ea typeface="Cambria Math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Rectangle 6">
                <a:extLst>
                  <a:ext uri="{FF2B5EF4-FFF2-40B4-BE49-F238E27FC236}">
                    <a16:creationId xmlns:a16="http://schemas.microsoft.com/office/drawing/2014/main" id="{C8E79F31-DD0A-CCBC-1028-2CD2CA7BA4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6519" y="5867400"/>
                <a:ext cx="2651815" cy="731419"/>
              </a:xfrm>
              <a:prstGeom prst="rect">
                <a:avLst/>
              </a:prstGeom>
              <a:blipFill>
                <a:blip r:embed="rId17"/>
                <a:stretch>
                  <a:fillRect l="-2381" t="-1724" r="-9524" b="-1896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BB79985E-25B2-AF20-2406-5E2DCC761796}"/>
              </a:ext>
            </a:extLst>
          </p:cNvPr>
          <p:cNvSpPr txBox="1"/>
          <p:nvPr/>
        </p:nvSpPr>
        <p:spPr>
          <a:xfrm>
            <a:off x="8105193" y="6528459"/>
            <a:ext cx="7209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transpose</a:t>
            </a:r>
          </a:p>
        </p:txBody>
      </p:sp>
      <p:cxnSp>
        <p:nvCxnSpPr>
          <p:cNvPr id="65" name="Straight Arrow Connector 67">
            <a:extLst>
              <a:ext uri="{FF2B5EF4-FFF2-40B4-BE49-F238E27FC236}">
                <a16:creationId xmlns:a16="http://schemas.microsoft.com/office/drawing/2014/main" id="{34C1A726-4DD1-69E4-9543-267D53F292F6}"/>
              </a:ext>
            </a:extLst>
          </p:cNvPr>
          <p:cNvCxnSpPr>
            <a:stCxn id="64" idx="0"/>
            <a:endCxn id="63" idx="3"/>
          </p:cNvCxnSpPr>
          <p:nvPr/>
        </p:nvCxnSpPr>
        <p:spPr>
          <a:xfrm flipH="1" flipV="1">
            <a:off x="8208334" y="6233110"/>
            <a:ext cx="257311" cy="29534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lide Number Placeholder 7">
            <a:extLst>
              <a:ext uri="{FF2B5EF4-FFF2-40B4-BE49-F238E27FC236}">
                <a16:creationId xmlns:a16="http://schemas.microsoft.com/office/drawing/2014/main" id="{E2167439-D33C-CC4D-7CD4-0AACA9081ACA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2000" kern="1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  <a:cs typeface="+mn-cs"/>
              </a:defRPr>
            </a:lvl9pPr>
          </a:lstStyle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37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Vectors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97EE4-035C-F5CA-64F3-7BA393CE9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cxnSp>
        <p:nvCxnSpPr>
          <p:cNvPr id="3" name="Straight Arrow Connector 89">
            <a:extLst>
              <a:ext uri="{FF2B5EF4-FFF2-40B4-BE49-F238E27FC236}">
                <a16:creationId xmlns:a16="http://schemas.microsoft.com/office/drawing/2014/main" id="{DA6B4037-C052-4787-D69B-C59BDE88A9A4}"/>
              </a:ext>
            </a:extLst>
          </p:cNvPr>
          <p:cNvCxnSpPr/>
          <p:nvPr/>
        </p:nvCxnSpPr>
        <p:spPr>
          <a:xfrm flipH="1" flipV="1">
            <a:off x="2057400" y="1854204"/>
            <a:ext cx="1600200" cy="3810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5">
            <a:extLst>
              <a:ext uri="{FF2B5EF4-FFF2-40B4-BE49-F238E27FC236}">
                <a16:creationId xmlns:a16="http://schemas.microsoft.com/office/drawing/2014/main" id="{BCD29AD6-3294-C01F-28FD-02525A373AFE}"/>
              </a:ext>
            </a:extLst>
          </p:cNvPr>
          <p:cNvCxnSpPr/>
          <p:nvPr/>
        </p:nvCxnSpPr>
        <p:spPr>
          <a:xfrm flipV="1">
            <a:off x="2930288" y="1524000"/>
            <a:ext cx="14321" cy="255981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6">
            <a:extLst>
              <a:ext uri="{FF2B5EF4-FFF2-40B4-BE49-F238E27FC236}">
                <a16:creationId xmlns:a16="http://schemas.microsoft.com/office/drawing/2014/main" id="{CBFAA197-CCB9-27C1-4366-63CA8DD7E121}"/>
              </a:ext>
            </a:extLst>
          </p:cNvPr>
          <p:cNvCxnSpPr/>
          <p:nvPr/>
        </p:nvCxnSpPr>
        <p:spPr>
          <a:xfrm>
            <a:off x="1066800" y="3927272"/>
            <a:ext cx="4216318" cy="286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B5A2E8-2BB8-F934-EC00-0970D8D30726}"/>
                  </a:ext>
                </a:extLst>
              </p:cNvPr>
              <p:cNvSpPr txBox="1"/>
              <p:nvPr/>
            </p:nvSpPr>
            <p:spPr>
              <a:xfrm>
                <a:off x="5088479" y="4007616"/>
                <a:ext cx="3590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0B5A2E8-2BB8-F934-EC00-0970D8D30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479" y="4007616"/>
                <a:ext cx="359009" cy="215444"/>
              </a:xfrm>
              <a:prstGeom prst="rect">
                <a:avLst/>
              </a:prstGeom>
              <a:blipFill>
                <a:blip r:embed="rId2"/>
                <a:stretch>
                  <a:fillRect l="-6667" t="-5556" b="-3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68EAFF1-B31D-342A-BE21-A744B45A7F99}"/>
                  </a:ext>
                </a:extLst>
              </p:cNvPr>
              <p:cNvSpPr txBox="1"/>
              <p:nvPr/>
            </p:nvSpPr>
            <p:spPr>
              <a:xfrm>
                <a:off x="2475688" y="1524000"/>
                <a:ext cx="361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68EAFF1-B31D-342A-BE21-A744B45A7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88" y="1524000"/>
                <a:ext cx="361446" cy="215444"/>
              </a:xfrm>
              <a:prstGeom prst="rect">
                <a:avLst/>
              </a:prstGeom>
              <a:blipFill>
                <a:blip r:embed="rId3"/>
                <a:stretch>
                  <a:fillRect l="-6667" t="-5882" r="-10000" b="-4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Arrow Connector 80">
            <a:extLst>
              <a:ext uri="{FF2B5EF4-FFF2-40B4-BE49-F238E27FC236}">
                <a16:creationId xmlns:a16="http://schemas.microsoft.com/office/drawing/2014/main" id="{F16B6CA9-21DD-F975-2476-06191A839E6C}"/>
              </a:ext>
            </a:extLst>
          </p:cNvPr>
          <p:cNvCxnSpPr/>
          <p:nvPr/>
        </p:nvCxnSpPr>
        <p:spPr>
          <a:xfrm flipV="1">
            <a:off x="1752600" y="2958900"/>
            <a:ext cx="3671370" cy="1426828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F1F40B-89BF-143A-85BE-757C99145188}"/>
                  </a:ext>
                </a:extLst>
              </p:cNvPr>
              <p:cNvSpPr txBox="1"/>
              <p:nvPr/>
            </p:nvSpPr>
            <p:spPr>
              <a:xfrm rot="20371697">
                <a:off x="4359428" y="2800649"/>
                <a:ext cx="60952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4DF1F40B-89BF-143A-85BE-757C991451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371697">
                <a:off x="4359428" y="2800649"/>
                <a:ext cx="609526" cy="4047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Straight Arrow Connector 88">
            <a:extLst>
              <a:ext uri="{FF2B5EF4-FFF2-40B4-BE49-F238E27FC236}">
                <a16:creationId xmlns:a16="http://schemas.microsoft.com/office/drawing/2014/main" id="{9DA1351F-B1DE-4F43-34B7-7F3553C062DA}"/>
              </a:ext>
            </a:extLst>
          </p:cNvPr>
          <p:cNvCxnSpPr>
            <a:stCxn id="74" idx="1"/>
            <a:endCxn id="72" idx="3"/>
          </p:cNvCxnSpPr>
          <p:nvPr/>
        </p:nvCxnSpPr>
        <p:spPr>
          <a:xfrm flipH="1">
            <a:off x="4949707" y="2535784"/>
            <a:ext cx="948527" cy="3606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4B0D27F-E737-F8C8-6EB5-344895EAD2F4}"/>
              </a:ext>
            </a:extLst>
          </p:cNvPr>
          <p:cNvSpPr txBox="1"/>
          <p:nvPr/>
        </p:nvSpPr>
        <p:spPr>
          <a:xfrm>
            <a:off x="5898234" y="2428062"/>
            <a:ext cx="1524648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Equation of the line.</a:t>
            </a:r>
          </a:p>
        </p:txBody>
      </p:sp>
      <p:sp>
        <p:nvSpPr>
          <p:cNvPr id="75" name="Oval 71">
            <a:extLst>
              <a:ext uri="{FF2B5EF4-FFF2-40B4-BE49-F238E27FC236}">
                <a16:creationId xmlns:a16="http://schemas.microsoft.com/office/drawing/2014/main" id="{C8E25552-A22A-9FF9-6898-5470FAC74A97}"/>
              </a:ext>
            </a:extLst>
          </p:cNvPr>
          <p:cNvSpPr/>
          <p:nvPr/>
        </p:nvSpPr>
        <p:spPr>
          <a:xfrm>
            <a:off x="3844688" y="3550416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94">
            <a:extLst>
              <a:ext uri="{FF2B5EF4-FFF2-40B4-BE49-F238E27FC236}">
                <a16:creationId xmlns:a16="http://schemas.microsoft.com/office/drawing/2014/main" id="{9132CD47-F37A-6535-F8AE-65B499EB7884}"/>
              </a:ext>
            </a:extLst>
          </p:cNvPr>
          <p:cNvSpPr/>
          <p:nvPr/>
        </p:nvSpPr>
        <p:spPr>
          <a:xfrm>
            <a:off x="2908033" y="3908984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10">
            <a:extLst>
              <a:ext uri="{FF2B5EF4-FFF2-40B4-BE49-F238E27FC236}">
                <a16:creationId xmlns:a16="http://schemas.microsoft.com/office/drawing/2014/main" id="{0CD94327-9678-A69E-607C-E9C14B7AA244}"/>
              </a:ext>
            </a:extLst>
          </p:cNvPr>
          <p:cNvCxnSpPr>
            <a:stCxn id="75" idx="4"/>
          </p:cNvCxnSpPr>
          <p:nvPr/>
        </p:nvCxnSpPr>
        <p:spPr>
          <a:xfrm>
            <a:off x="3862976" y="3586992"/>
            <a:ext cx="0" cy="3444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95">
            <a:extLst>
              <a:ext uri="{FF2B5EF4-FFF2-40B4-BE49-F238E27FC236}">
                <a16:creationId xmlns:a16="http://schemas.microsoft.com/office/drawing/2014/main" id="{530F98EB-4449-09A1-C620-4E8B81BB19CD}"/>
              </a:ext>
            </a:extLst>
          </p:cNvPr>
          <p:cNvCxnSpPr>
            <a:stCxn id="75" idx="2"/>
          </p:cNvCxnSpPr>
          <p:nvPr/>
        </p:nvCxnSpPr>
        <p:spPr>
          <a:xfrm flipH="1">
            <a:off x="2930288" y="3568704"/>
            <a:ext cx="914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25B2F7-58A1-9D09-6A70-D0044B853200}"/>
                  </a:ext>
                </a:extLst>
              </p:cNvPr>
              <p:cNvSpPr txBox="1"/>
              <p:nvPr/>
            </p:nvSpPr>
            <p:spPr>
              <a:xfrm>
                <a:off x="3781783" y="3994460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25B2F7-58A1-9D09-6A70-D0044B8532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783" y="3994460"/>
                <a:ext cx="141705" cy="215444"/>
              </a:xfrm>
              <a:prstGeom prst="rect">
                <a:avLst/>
              </a:prstGeom>
              <a:blipFill>
                <a:blip r:embed="rId5"/>
                <a:stretch>
                  <a:fillRect l="-23077" r="-1538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0D717C-9151-7079-4B94-FD16C2D83677}"/>
                  </a:ext>
                </a:extLst>
              </p:cNvPr>
              <p:cNvSpPr txBox="1"/>
              <p:nvPr/>
            </p:nvSpPr>
            <p:spPr>
              <a:xfrm>
                <a:off x="2753895" y="3299884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6E0D717C-9151-7079-4B94-FD16C2D83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895" y="3299884"/>
                <a:ext cx="141705" cy="215444"/>
              </a:xfrm>
              <a:prstGeom prst="rect">
                <a:avLst/>
              </a:prstGeom>
              <a:blipFill>
                <a:blip r:embed="rId6"/>
                <a:stretch>
                  <a:fillRect l="-23077" r="-15385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9F2D75-EAD8-CD3B-4942-5C39D3CDEF4D}"/>
                  </a:ext>
                </a:extLst>
              </p:cNvPr>
              <p:cNvSpPr txBox="1"/>
              <p:nvPr/>
            </p:nvSpPr>
            <p:spPr>
              <a:xfrm>
                <a:off x="5918891" y="3064613"/>
                <a:ext cx="67896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3</m:t>
                      </m:r>
                      <m:r>
                        <a:rPr lang="en-US" sz="1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=1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CB9F2D75-EAD8-CD3B-4942-5C39D3CDE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891" y="3064613"/>
                <a:ext cx="678968" cy="215444"/>
              </a:xfrm>
              <a:prstGeom prst="rect">
                <a:avLst/>
              </a:prstGeom>
              <a:blipFill>
                <a:blip r:embed="rId7"/>
                <a:stretch>
                  <a:fillRect l="-5556" r="-3704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84520A-2C9F-A201-1356-4C2188F3B418}"/>
                  </a:ext>
                </a:extLst>
              </p:cNvPr>
              <p:cNvSpPr txBox="1"/>
              <p:nvPr/>
            </p:nvSpPr>
            <p:spPr>
              <a:xfrm>
                <a:off x="5902484" y="3350577"/>
                <a:ext cx="12764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+3</m:t>
                      </m:r>
                      <m:r>
                        <a:rPr lang="en-US" sz="140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F84520A-2C9F-A201-1356-4C2188F3B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484" y="3350577"/>
                <a:ext cx="1276440" cy="215444"/>
              </a:xfrm>
              <a:prstGeom prst="rect">
                <a:avLst/>
              </a:prstGeom>
              <a:blipFill>
                <a:blip r:embed="rId8"/>
                <a:stretch>
                  <a:fillRect r="-1961" b="-352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81643F-77DC-7EC7-FDBF-086347A07CE2}"/>
                  </a:ext>
                </a:extLst>
              </p:cNvPr>
              <p:cNvSpPr txBox="1"/>
              <p:nvPr/>
            </p:nvSpPr>
            <p:spPr>
              <a:xfrm>
                <a:off x="5876606" y="3691903"/>
                <a:ext cx="146764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+3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D81643F-77DC-7EC7-FDBF-086347A07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6606" y="3691903"/>
                <a:ext cx="1467645" cy="215444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extBox 83">
            <a:extLst>
              <a:ext uri="{FF2B5EF4-FFF2-40B4-BE49-F238E27FC236}">
                <a16:creationId xmlns:a16="http://schemas.microsoft.com/office/drawing/2014/main" id="{2EB2B608-1E21-9E15-155F-7B2BC69B9B85}"/>
              </a:ext>
            </a:extLst>
          </p:cNvPr>
          <p:cNvSpPr txBox="1"/>
          <p:nvPr/>
        </p:nvSpPr>
        <p:spPr>
          <a:xfrm>
            <a:off x="5931630" y="2743456"/>
            <a:ext cx="152240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Can be re-written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DF7578-AD78-E963-3042-B450A77B11D7}"/>
                  </a:ext>
                </a:extLst>
              </p:cNvPr>
              <p:cNvSpPr txBox="1"/>
              <p:nvPr/>
            </p:nvSpPr>
            <p:spPr>
              <a:xfrm>
                <a:off x="5872598" y="4027040"/>
                <a:ext cx="1276439" cy="358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−1,3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6DDF7578-AD78-E963-3042-B450A77B11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598" y="4027040"/>
                <a:ext cx="1276439" cy="358688"/>
              </a:xfrm>
              <a:prstGeom prst="rect">
                <a:avLst/>
              </a:prstGeom>
              <a:blipFill>
                <a:blip r:embed="rId10"/>
                <a:stretch>
                  <a:fillRect r="-1961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60D79B-E8E4-6F4F-F40C-7BCDA0808B10}"/>
                  </a:ext>
                </a:extLst>
              </p:cNvPr>
              <p:cNvSpPr txBox="1"/>
              <p:nvPr/>
            </p:nvSpPr>
            <p:spPr>
              <a:xfrm>
                <a:off x="5866499" y="4512072"/>
                <a:ext cx="1388522" cy="358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660D79B-E8E4-6F4F-F40C-7BCDA0808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6499" y="4512072"/>
                <a:ext cx="1388522" cy="358688"/>
              </a:xfrm>
              <a:prstGeom prst="rect">
                <a:avLst/>
              </a:prstGeom>
              <a:blipFill>
                <a:blip r:embed="rId11"/>
                <a:stretch>
                  <a:fillRect r="-2703" b="-103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Left Brace 4">
            <a:extLst>
              <a:ext uri="{FF2B5EF4-FFF2-40B4-BE49-F238E27FC236}">
                <a16:creationId xmlns:a16="http://schemas.microsoft.com/office/drawing/2014/main" id="{FA00743E-7642-31AD-0649-ACB3DA129F1A}"/>
              </a:ext>
            </a:extLst>
          </p:cNvPr>
          <p:cNvSpPr/>
          <p:nvPr/>
        </p:nvSpPr>
        <p:spPr>
          <a:xfrm>
            <a:off x="5616295" y="4070660"/>
            <a:ext cx="250204" cy="800100"/>
          </a:xfrm>
          <a:prstGeom prst="leftBrace">
            <a:avLst>
              <a:gd name="adj1" fmla="val 8333"/>
              <a:gd name="adj2" fmla="val 78571"/>
            </a:avLst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1A17724-5223-6E8E-8B41-3B56A060451F}"/>
              </a:ext>
            </a:extLst>
          </p:cNvPr>
          <p:cNvSpPr txBox="1"/>
          <p:nvPr/>
        </p:nvSpPr>
        <p:spPr>
          <a:xfrm>
            <a:off x="4427708" y="4583694"/>
            <a:ext cx="1172180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vector notation</a:t>
            </a:r>
          </a:p>
        </p:txBody>
      </p:sp>
      <p:cxnSp>
        <p:nvCxnSpPr>
          <p:cNvPr id="89" name="Straight Connector 74">
            <a:extLst>
              <a:ext uri="{FF2B5EF4-FFF2-40B4-BE49-F238E27FC236}">
                <a16:creationId xmlns:a16="http://schemas.microsoft.com/office/drawing/2014/main" id="{77AE991D-9FC8-C76C-14E8-89F2FB1B2AB5}"/>
              </a:ext>
            </a:extLst>
          </p:cNvPr>
          <p:cNvCxnSpPr/>
          <p:nvPr/>
        </p:nvCxnSpPr>
        <p:spPr>
          <a:xfrm>
            <a:off x="2514600" y="2958900"/>
            <a:ext cx="0" cy="96837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78">
            <a:extLst>
              <a:ext uri="{FF2B5EF4-FFF2-40B4-BE49-F238E27FC236}">
                <a16:creationId xmlns:a16="http://schemas.microsoft.com/office/drawing/2014/main" id="{64332E5E-273E-F582-43BC-C093E1843C14}"/>
              </a:ext>
            </a:extLst>
          </p:cNvPr>
          <p:cNvCxnSpPr>
            <a:stCxn id="76" idx="1"/>
          </p:cNvCxnSpPr>
          <p:nvPr/>
        </p:nvCxnSpPr>
        <p:spPr>
          <a:xfrm flipH="1" flipV="1">
            <a:off x="2753895" y="3550416"/>
            <a:ext cx="159494" cy="36392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81">
            <a:extLst>
              <a:ext uri="{FF2B5EF4-FFF2-40B4-BE49-F238E27FC236}">
                <a16:creationId xmlns:a16="http://schemas.microsoft.com/office/drawing/2014/main" id="{F6466ED2-492E-E751-629E-18E3F8F16149}"/>
              </a:ext>
            </a:extLst>
          </p:cNvPr>
          <p:cNvCxnSpPr/>
          <p:nvPr/>
        </p:nvCxnSpPr>
        <p:spPr>
          <a:xfrm>
            <a:off x="2514600" y="2958900"/>
            <a:ext cx="42284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6146C3F-312F-3156-52D5-BE2FF3683D12}"/>
                  </a:ext>
                </a:extLst>
              </p:cNvPr>
              <p:cNvSpPr txBox="1"/>
              <p:nvPr/>
            </p:nvSpPr>
            <p:spPr>
              <a:xfrm>
                <a:off x="2753894" y="2680979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36146C3F-312F-3156-52D5-BE2FF3683D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3894" y="2680979"/>
                <a:ext cx="141705" cy="215444"/>
              </a:xfrm>
              <a:prstGeom prst="rect">
                <a:avLst/>
              </a:prstGeom>
              <a:blipFill>
                <a:blip r:embed="rId12"/>
                <a:stretch>
                  <a:fillRect l="-23077" r="-15385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3D04C5F-6F23-D9B8-0E74-15791DA95D34}"/>
                  </a:ext>
                </a:extLst>
              </p:cNvPr>
              <p:cNvSpPr txBox="1"/>
              <p:nvPr/>
            </p:nvSpPr>
            <p:spPr>
              <a:xfrm>
                <a:off x="2209800" y="3927272"/>
                <a:ext cx="2741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E3D04C5F-6F23-D9B8-0E74-15791DA95D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927272"/>
                <a:ext cx="274114" cy="215444"/>
              </a:xfrm>
              <a:prstGeom prst="rect">
                <a:avLst/>
              </a:prstGeom>
              <a:blipFill>
                <a:blip r:embed="rId13"/>
                <a:stretch>
                  <a:fillRect l="-4545" r="-13636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>
            <a:extLst>
              <a:ext uri="{FF2B5EF4-FFF2-40B4-BE49-F238E27FC236}">
                <a16:creationId xmlns:a16="http://schemas.microsoft.com/office/drawing/2014/main" id="{9443B465-7307-4BD4-2B33-C6E2A77D9B4E}"/>
              </a:ext>
            </a:extLst>
          </p:cNvPr>
          <p:cNvSpPr txBox="1"/>
          <p:nvPr/>
        </p:nvSpPr>
        <p:spPr>
          <a:xfrm>
            <a:off x="790446" y="3407606"/>
            <a:ext cx="1117870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Normal vector.</a:t>
            </a:r>
          </a:p>
        </p:txBody>
      </p:sp>
    </p:spTree>
    <p:extLst>
      <p:ext uri="{BB962C8B-B14F-4D97-AF65-F5344CB8AC3E}">
        <p14:creationId xmlns:p14="http://schemas.microsoft.com/office/powerpoint/2010/main" val="39906371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Dot Product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97EE4-035C-F5CA-64F3-7BA393CE9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cxnSp>
        <p:nvCxnSpPr>
          <p:cNvPr id="5" name="Straight Arrow Connector 85">
            <a:extLst>
              <a:ext uri="{FF2B5EF4-FFF2-40B4-BE49-F238E27FC236}">
                <a16:creationId xmlns:a16="http://schemas.microsoft.com/office/drawing/2014/main" id="{96A5C329-57B1-04AC-3F96-0B9FC0DE5F19}"/>
              </a:ext>
            </a:extLst>
          </p:cNvPr>
          <p:cNvCxnSpPr/>
          <p:nvPr/>
        </p:nvCxnSpPr>
        <p:spPr>
          <a:xfrm flipV="1">
            <a:off x="457200" y="2948000"/>
            <a:ext cx="4267200" cy="1395400"/>
          </a:xfrm>
          <a:prstGeom prst="straightConnector1">
            <a:avLst/>
          </a:prstGeom>
          <a:ln w="25400">
            <a:solidFill>
              <a:schemeClr val="accent6">
                <a:lumMod val="60000"/>
                <a:lumOff val="40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89">
            <a:extLst>
              <a:ext uri="{FF2B5EF4-FFF2-40B4-BE49-F238E27FC236}">
                <a16:creationId xmlns:a16="http://schemas.microsoft.com/office/drawing/2014/main" id="{D0EE472D-59E3-331B-D2E6-4949F7D00128}"/>
              </a:ext>
            </a:extLst>
          </p:cNvPr>
          <p:cNvCxnSpPr/>
          <p:nvPr/>
        </p:nvCxnSpPr>
        <p:spPr>
          <a:xfrm flipH="1" flipV="1">
            <a:off x="685800" y="1905000"/>
            <a:ext cx="1600200" cy="38100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2">
            <a:extLst>
              <a:ext uri="{FF2B5EF4-FFF2-40B4-BE49-F238E27FC236}">
                <a16:creationId xmlns:a16="http://schemas.microsoft.com/office/drawing/2014/main" id="{CEE9D612-650E-A586-8A76-29A9DA111761}"/>
              </a:ext>
            </a:extLst>
          </p:cNvPr>
          <p:cNvCxnSpPr>
            <a:stCxn id="13" idx="3"/>
          </p:cNvCxnSpPr>
          <p:nvPr/>
        </p:nvCxnSpPr>
        <p:spPr>
          <a:xfrm flipH="1" flipV="1">
            <a:off x="838201" y="2336796"/>
            <a:ext cx="703588" cy="1654204"/>
          </a:xfrm>
          <a:prstGeom prst="straightConnector1">
            <a:avLst/>
          </a:prstGeom>
          <a:ln w="25400">
            <a:solidFill>
              <a:srgbClr val="33CC33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2">
            <a:extLst>
              <a:ext uri="{FF2B5EF4-FFF2-40B4-BE49-F238E27FC236}">
                <a16:creationId xmlns:a16="http://schemas.microsoft.com/office/drawing/2014/main" id="{D6B6EEA4-68FF-EFED-A7C8-F55E5CE57E09}"/>
              </a:ext>
            </a:extLst>
          </p:cNvPr>
          <p:cNvCxnSpPr>
            <a:stCxn id="13" idx="5"/>
          </p:cNvCxnSpPr>
          <p:nvPr/>
        </p:nvCxnSpPr>
        <p:spPr>
          <a:xfrm flipV="1">
            <a:off x="1567653" y="1905000"/>
            <a:ext cx="489747" cy="2086000"/>
          </a:xfrm>
          <a:prstGeom prst="straightConnector1">
            <a:avLst/>
          </a:prstGeom>
          <a:ln w="25400">
            <a:solidFill>
              <a:srgbClr val="0099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65">
            <a:extLst>
              <a:ext uri="{FF2B5EF4-FFF2-40B4-BE49-F238E27FC236}">
                <a16:creationId xmlns:a16="http://schemas.microsoft.com/office/drawing/2014/main" id="{1004D610-BED6-5D35-7394-615617678DC0}"/>
              </a:ext>
            </a:extLst>
          </p:cNvPr>
          <p:cNvCxnSpPr/>
          <p:nvPr/>
        </p:nvCxnSpPr>
        <p:spPr>
          <a:xfrm flipV="1">
            <a:off x="1558688" y="1574796"/>
            <a:ext cx="14321" cy="2559816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66">
            <a:extLst>
              <a:ext uri="{FF2B5EF4-FFF2-40B4-BE49-F238E27FC236}">
                <a16:creationId xmlns:a16="http://schemas.microsoft.com/office/drawing/2014/main" id="{C65456F2-6567-C57D-BE00-A0FD2FD3CDF9}"/>
              </a:ext>
            </a:extLst>
          </p:cNvPr>
          <p:cNvCxnSpPr/>
          <p:nvPr/>
        </p:nvCxnSpPr>
        <p:spPr>
          <a:xfrm flipV="1">
            <a:off x="457200" y="3980930"/>
            <a:ext cx="3454318" cy="1007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A5CA0-67C8-2741-F7CB-96C0A36650D0}"/>
                  </a:ext>
                </a:extLst>
              </p:cNvPr>
              <p:cNvSpPr txBox="1"/>
              <p:nvPr/>
            </p:nvSpPr>
            <p:spPr>
              <a:xfrm>
                <a:off x="3716879" y="4058412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40A5CA0-67C8-2741-F7CB-96C0A3665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6879" y="4058412"/>
                <a:ext cx="213135" cy="215444"/>
              </a:xfrm>
              <a:prstGeom prst="rect">
                <a:avLst/>
              </a:prstGeom>
              <a:blipFill>
                <a:blip r:embed="rId2"/>
                <a:stretch>
                  <a:fillRect l="-11111" r="-555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B994A-6CF8-EA66-46E0-1D5E62DA8CF0}"/>
                  </a:ext>
                </a:extLst>
              </p:cNvPr>
              <p:cNvSpPr txBox="1"/>
              <p:nvPr/>
            </p:nvSpPr>
            <p:spPr>
              <a:xfrm>
                <a:off x="1306697" y="1574796"/>
                <a:ext cx="21730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9DB994A-6CF8-EA66-46E0-1D5E62DA8C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697" y="1574796"/>
                <a:ext cx="217303" cy="215444"/>
              </a:xfrm>
              <a:prstGeom prst="rect">
                <a:avLst/>
              </a:prstGeom>
              <a:blipFill>
                <a:blip r:embed="rId3"/>
                <a:stretch>
                  <a:fillRect l="-10526" b="-105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94">
            <a:extLst>
              <a:ext uri="{FF2B5EF4-FFF2-40B4-BE49-F238E27FC236}">
                <a16:creationId xmlns:a16="http://schemas.microsoft.com/office/drawing/2014/main" id="{864EE64A-F6E8-9A70-3D1C-704F44D20003}"/>
              </a:ext>
            </a:extLst>
          </p:cNvPr>
          <p:cNvSpPr/>
          <p:nvPr/>
        </p:nvSpPr>
        <p:spPr>
          <a:xfrm>
            <a:off x="1536433" y="3959780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78">
            <a:extLst>
              <a:ext uri="{FF2B5EF4-FFF2-40B4-BE49-F238E27FC236}">
                <a16:creationId xmlns:a16="http://schemas.microsoft.com/office/drawing/2014/main" id="{90C17B9B-983B-7697-9DE5-87BB9B0C5243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1382295" y="3601212"/>
            <a:ext cx="159494" cy="363924"/>
          </a:xfrm>
          <a:prstGeom prst="straightConnector1">
            <a:avLst/>
          </a:prstGeom>
          <a:ln w="38100">
            <a:solidFill>
              <a:srgbClr val="CC6600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16F41B1C-E02A-19E4-202D-545AC1390C62}"/>
              </a:ext>
            </a:extLst>
          </p:cNvPr>
          <p:cNvCxnSpPr/>
          <p:nvPr/>
        </p:nvCxnSpPr>
        <p:spPr>
          <a:xfrm flipV="1">
            <a:off x="914400" y="1905000"/>
            <a:ext cx="1143000" cy="431796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47">
            <a:extLst>
              <a:ext uri="{FF2B5EF4-FFF2-40B4-BE49-F238E27FC236}">
                <a16:creationId xmlns:a16="http://schemas.microsoft.com/office/drawing/2014/main" id="{D786A6CA-A573-E755-739D-42B1078923EB}"/>
              </a:ext>
            </a:extLst>
          </p:cNvPr>
          <p:cNvCxnSpPr/>
          <p:nvPr/>
        </p:nvCxnSpPr>
        <p:spPr>
          <a:xfrm>
            <a:off x="1567653" y="3996356"/>
            <a:ext cx="1251747" cy="1088996"/>
          </a:xfrm>
          <a:prstGeom prst="straightConnector1">
            <a:avLst/>
          </a:prstGeom>
          <a:ln w="25400">
            <a:solidFill>
              <a:srgbClr val="0066FF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50">
            <a:extLst>
              <a:ext uri="{FF2B5EF4-FFF2-40B4-BE49-F238E27FC236}">
                <a16:creationId xmlns:a16="http://schemas.microsoft.com/office/drawing/2014/main" id="{87E0A87F-631A-83EA-83B4-C203C021ECBF}"/>
              </a:ext>
            </a:extLst>
          </p:cNvPr>
          <p:cNvCxnSpPr>
            <a:stCxn id="13" idx="4"/>
          </p:cNvCxnSpPr>
          <p:nvPr/>
        </p:nvCxnSpPr>
        <p:spPr>
          <a:xfrm>
            <a:off x="1554721" y="3996356"/>
            <a:ext cx="578879" cy="1388440"/>
          </a:xfrm>
          <a:prstGeom prst="straightConnector1">
            <a:avLst/>
          </a:prstGeom>
          <a:ln w="25400">
            <a:solidFill>
              <a:srgbClr val="6666FF"/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53">
            <a:extLst>
              <a:ext uri="{FF2B5EF4-FFF2-40B4-BE49-F238E27FC236}">
                <a16:creationId xmlns:a16="http://schemas.microsoft.com/office/drawing/2014/main" id="{91CCDF3E-841D-A8D5-4957-42DD8E2BB328}"/>
              </a:ext>
            </a:extLst>
          </p:cNvPr>
          <p:cNvCxnSpPr/>
          <p:nvPr/>
        </p:nvCxnSpPr>
        <p:spPr>
          <a:xfrm flipV="1">
            <a:off x="2133600" y="5085352"/>
            <a:ext cx="685800" cy="299444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3">
            <a:extLst>
              <a:ext uri="{FF2B5EF4-FFF2-40B4-BE49-F238E27FC236}">
                <a16:creationId xmlns:a16="http://schemas.microsoft.com/office/drawing/2014/main" id="{D56BFFCC-8A25-2B9A-779E-5E39600F4F71}"/>
              </a:ext>
            </a:extLst>
          </p:cNvPr>
          <p:cNvCxnSpPr/>
          <p:nvPr/>
        </p:nvCxnSpPr>
        <p:spPr>
          <a:xfrm flipV="1">
            <a:off x="934496" y="2438116"/>
            <a:ext cx="169592" cy="5108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61">
            <a:extLst>
              <a:ext uri="{FF2B5EF4-FFF2-40B4-BE49-F238E27FC236}">
                <a16:creationId xmlns:a16="http://schemas.microsoft.com/office/drawing/2014/main" id="{980EC62F-9470-D160-4067-F108E21CAB37}"/>
              </a:ext>
            </a:extLst>
          </p:cNvPr>
          <p:cNvCxnSpPr/>
          <p:nvPr/>
        </p:nvCxnSpPr>
        <p:spPr>
          <a:xfrm>
            <a:off x="1041373" y="2285716"/>
            <a:ext cx="62715" cy="15240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67">
            <a:extLst>
              <a:ext uri="{FF2B5EF4-FFF2-40B4-BE49-F238E27FC236}">
                <a16:creationId xmlns:a16="http://schemas.microsoft.com/office/drawing/2014/main" id="{BCBD2193-805E-F234-DD50-871AC0559374}"/>
              </a:ext>
            </a:extLst>
          </p:cNvPr>
          <p:cNvCxnSpPr>
            <a:stCxn id="13" idx="5"/>
          </p:cNvCxnSpPr>
          <p:nvPr/>
        </p:nvCxnSpPr>
        <p:spPr>
          <a:xfrm flipV="1">
            <a:off x="1567653" y="3403596"/>
            <a:ext cx="1785147" cy="58740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36">
                <a:extLst>
                  <a:ext uri="{FF2B5EF4-FFF2-40B4-BE49-F238E27FC236}">
                    <a16:creationId xmlns:a16="http://schemas.microsoft.com/office/drawing/2014/main" id="{A6801A18-DBC5-1B13-C696-CE788D0AB4F6}"/>
                  </a:ext>
                </a:extLst>
              </p:cNvPr>
              <p:cNvSpPr/>
              <p:nvPr/>
            </p:nvSpPr>
            <p:spPr>
              <a:xfrm>
                <a:off x="5962334" y="3429000"/>
                <a:ext cx="3227294" cy="5535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0099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solidFill>
                                          <a:srgbClr val="009900"/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99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angle 36">
                <a:extLst>
                  <a:ext uri="{FF2B5EF4-FFF2-40B4-BE49-F238E27FC236}">
                    <a16:creationId xmlns:a16="http://schemas.microsoft.com/office/drawing/2014/main" id="{A6801A18-DBC5-1B13-C696-CE788D0AB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334" y="3429000"/>
                <a:ext cx="3227294" cy="553549"/>
              </a:xfrm>
              <a:prstGeom prst="rect">
                <a:avLst/>
              </a:prstGeom>
              <a:blipFill>
                <a:blip r:embed="rId4"/>
                <a:stretch>
                  <a:fillRect r="-6667" b="-113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0E6A96-FB00-5B66-D5C9-08567197015C}"/>
                  </a:ext>
                </a:extLst>
              </p:cNvPr>
              <p:cNvSpPr txBox="1"/>
              <p:nvPr/>
            </p:nvSpPr>
            <p:spPr>
              <a:xfrm>
                <a:off x="6277229" y="4054284"/>
                <a:ext cx="279057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4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sz="2400" i="1" smtClean="0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2400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sz="2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40E6A96-FB00-5B66-D5C9-0856719701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229" y="4054284"/>
                <a:ext cx="2790571" cy="461665"/>
              </a:xfrm>
              <a:prstGeom prst="rect">
                <a:avLst/>
              </a:prstGeom>
              <a:blipFill>
                <a:blip r:embed="rId5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9">
                <a:extLst>
                  <a:ext uri="{FF2B5EF4-FFF2-40B4-BE49-F238E27FC236}">
                    <a16:creationId xmlns:a16="http://schemas.microsoft.com/office/drawing/2014/main" id="{CAF47D5A-30AB-6556-ED60-D435C2997EEB}"/>
                  </a:ext>
                </a:extLst>
              </p:cNvPr>
              <p:cNvSpPr/>
              <p:nvPr/>
            </p:nvSpPr>
            <p:spPr>
              <a:xfrm>
                <a:off x="1324874" y="3025398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9900"/>
                          </a:solidFill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009900"/>
                  </a:solidFill>
                </a:endParaRPr>
              </a:p>
            </p:txBody>
          </p:sp>
        </mc:Choice>
        <mc:Fallback xmlns="">
          <p:sp>
            <p:nvSpPr>
              <p:cNvPr id="24" name="Rectangle 39">
                <a:extLst>
                  <a:ext uri="{FF2B5EF4-FFF2-40B4-BE49-F238E27FC236}">
                    <a16:creationId xmlns:a16="http://schemas.microsoft.com/office/drawing/2014/main" id="{CAF47D5A-30AB-6556-ED60-D435C2997E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874" y="3025398"/>
                <a:ext cx="180947" cy="276999"/>
              </a:xfrm>
              <a:prstGeom prst="rect">
                <a:avLst/>
              </a:prstGeom>
              <a:blipFill>
                <a:blip r:embed="rId6"/>
                <a:stretch>
                  <a:fillRect l="-33333" r="-26667" b="-3043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75">
                <a:extLst>
                  <a:ext uri="{FF2B5EF4-FFF2-40B4-BE49-F238E27FC236}">
                    <a16:creationId xmlns:a16="http://schemas.microsoft.com/office/drawing/2014/main" id="{25496880-67CB-81F4-7971-3BB4DF4A2D9A}"/>
                  </a:ext>
                </a:extLst>
              </p:cNvPr>
              <p:cNvSpPr/>
              <p:nvPr/>
            </p:nvSpPr>
            <p:spPr>
              <a:xfrm>
                <a:off x="1945995" y="4001346"/>
                <a:ext cx="180947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66FF"/>
                          </a:solidFill>
                          <a:latin typeface="Cambria Math"/>
                          <a:ea typeface="Cambria Math"/>
                        </a:rPr>
                        <m:t>𝛾</m:t>
                      </m:r>
                    </m:oMath>
                  </m:oMathPara>
                </a14:m>
                <a:endParaRPr lang="en-US" dirty="0">
                  <a:solidFill>
                    <a:srgbClr val="0066FF"/>
                  </a:solidFill>
                </a:endParaRPr>
              </a:p>
            </p:txBody>
          </p:sp>
        </mc:Choice>
        <mc:Fallback xmlns="">
          <p:sp>
            <p:nvSpPr>
              <p:cNvPr id="25" name="Rectangle 75">
                <a:extLst>
                  <a:ext uri="{FF2B5EF4-FFF2-40B4-BE49-F238E27FC236}">
                    <a16:creationId xmlns:a16="http://schemas.microsoft.com/office/drawing/2014/main" id="{25496880-67CB-81F4-7971-3BB4DF4A2D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5995" y="4001346"/>
                <a:ext cx="180947" cy="276999"/>
              </a:xfrm>
              <a:prstGeom prst="rect">
                <a:avLst/>
              </a:prstGeom>
              <a:blipFill>
                <a:blip r:embed="rId7"/>
                <a:stretch>
                  <a:fillRect l="-40000" r="-26667" b="-347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40">
                <a:extLst>
                  <a:ext uri="{FF2B5EF4-FFF2-40B4-BE49-F238E27FC236}">
                    <a16:creationId xmlns:a16="http://schemas.microsoft.com/office/drawing/2014/main" id="{20F497FD-9D3F-7870-CE0D-817158564CEA}"/>
                  </a:ext>
                </a:extLst>
              </p:cNvPr>
              <p:cNvSpPr/>
              <p:nvPr/>
            </p:nvSpPr>
            <p:spPr>
              <a:xfrm>
                <a:off x="1061362" y="3609201"/>
                <a:ext cx="234038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tangle 40">
                <a:extLst>
                  <a:ext uri="{FF2B5EF4-FFF2-40B4-BE49-F238E27FC236}">
                    <a16:creationId xmlns:a16="http://schemas.microsoft.com/office/drawing/2014/main" id="{20F497FD-9D3F-7870-CE0D-817158564C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62" y="3609201"/>
                <a:ext cx="234038" cy="276999"/>
              </a:xfrm>
              <a:prstGeom prst="rect">
                <a:avLst/>
              </a:prstGeom>
              <a:blipFill>
                <a:blip r:embed="rId8"/>
                <a:stretch>
                  <a:fillRect l="-20000" r="-20000" b="-86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8CEE2EE-8207-EEB4-B741-5D8398D8E18E}"/>
                  </a:ext>
                </a:extLst>
              </p:cNvPr>
              <p:cNvSpPr/>
              <p:nvPr/>
            </p:nvSpPr>
            <p:spPr>
              <a:xfrm>
                <a:off x="3183516" y="2091900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79">
                <a:extLst>
                  <a:ext uri="{FF2B5EF4-FFF2-40B4-BE49-F238E27FC236}">
                    <a16:creationId xmlns:a16="http://schemas.microsoft.com/office/drawing/2014/main" id="{48CEE2EE-8207-EEB4-B741-5D8398D8E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3516" y="2091900"/>
                <a:ext cx="1151277" cy="369332"/>
              </a:xfrm>
              <a:prstGeom prst="rect">
                <a:avLst/>
              </a:prstGeom>
              <a:blipFill>
                <a:blip r:embed="rId9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DECE548B-C3A0-3BA4-6F49-72C4BBEDECC1}"/>
                  </a:ext>
                </a:extLst>
              </p:cNvPr>
              <p:cNvSpPr/>
              <p:nvPr/>
            </p:nvSpPr>
            <p:spPr>
              <a:xfrm>
                <a:off x="4214163" y="3581400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66FF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82">
                <a:extLst>
                  <a:ext uri="{FF2B5EF4-FFF2-40B4-BE49-F238E27FC236}">
                    <a16:creationId xmlns:a16="http://schemas.microsoft.com/office/drawing/2014/main" id="{DECE548B-C3A0-3BA4-6F49-72C4BBEDEC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163" y="3581400"/>
                <a:ext cx="1151277" cy="369332"/>
              </a:xfrm>
              <a:prstGeom prst="rect">
                <a:avLst/>
              </a:prstGeom>
              <a:blipFill>
                <a:blip r:embed="rId10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84">
                <a:extLst>
                  <a:ext uri="{FF2B5EF4-FFF2-40B4-BE49-F238E27FC236}">
                    <a16:creationId xmlns:a16="http://schemas.microsoft.com/office/drawing/2014/main" id="{DDEDC294-188C-06DE-5C9E-73D605C853D8}"/>
                  </a:ext>
                </a:extLst>
              </p:cNvPr>
              <p:cNvSpPr/>
              <p:nvPr/>
            </p:nvSpPr>
            <p:spPr>
              <a:xfrm>
                <a:off x="4724400" y="2688877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84">
                <a:extLst>
                  <a:ext uri="{FF2B5EF4-FFF2-40B4-BE49-F238E27FC236}">
                    <a16:creationId xmlns:a16="http://schemas.microsoft.com/office/drawing/2014/main" id="{DDEDC294-188C-06DE-5C9E-73D605C853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2688877"/>
                <a:ext cx="1151277" cy="369332"/>
              </a:xfrm>
              <a:prstGeom prst="rect">
                <a:avLst/>
              </a:prstGeom>
              <a:blipFill>
                <a:blip r:embed="rId11"/>
                <a:stretch>
                  <a:fillRect r="-32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Connector 46">
            <a:extLst>
              <a:ext uri="{FF2B5EF4-FFF2-40B4-BE49-F238E27FC236}">
                <a16:creationId xmlns:a16="http://schemas.microsoft.com/office/drawing/2014/main" id="{3D4BA7B2-1C40-A467-B696-518CC41F5BCA}"/>
              </a:ext>
            </a:extLst>
          </p:cNvPr>
          <p:cNvCxnSpPr/>
          <p:nvPr/>
        </p:nvCxnSpPr>
        <p:spPr>
          <a:xfrm flipH="1">
            <a:off x="3475619" y="3302397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0">
            <a:extLst>
              <a:ext uri="{FF2B5EF4-FFF2-40B4-BE49-F238E27FC236}">
                <a16:creationId xmlns:a16="http://schemas.microsoft.com/office/drawing/2014/main" id="{997048D3-83C4-F1A2-45AE-BA99233FD910}"/>
              </a:ext>
            </a:extLst>
          </p:cNvPr>
          <p:cNvCxnSpPr/>
          <p:nvPr/>
        </p:nvCxnSpPr>
        <p:spPr>
          <a:xfrm flipH="1">
            <a:off x="3628019" y="3276600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92">
            <a:extLst>
              <a:ext uri="{FF2B5EF4-FFF2-40B4-BE49-F238E27FC236}">
                <a16:creationId xmlns:a16="http://schemas.microsoft.com/office/drawing/2014/main" id="{6861C816-FA65-78D7-EAD9-B4F775E79C2C}"/>
              </a:ext>
            </a:extLst>
          </p:cNvPr>
          <p:cNvCxnSpPr/>
          <p:nvPr/>
        </p:nvCxnSpPr>
        <p:spPr>
          <a:xfrm flipH="1">
            <a:off x="3786708" y="3179134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05">
            <a:extLst>
              <a:ext uri="{FF2B5EF4-FFF2-40B4-BE49-F238E27FC236}">
                <a16:creationId xmlns:a16="http://schemas.microsoft.com/office/drawing/2014/main" id="{2C1930CC-4015-87C4-B5CB-147885A65F56}"/>
              </a:ext>
            </a:extLst>
          </p:cNvPr>
          <p:cNvCxnSpPr/>
          <p:nvPr/>
        </p:nvCxnSpPr>
        <p:spPr>
          <a:xfrm flipH="1">
            <a:off x="3941134" y="3124200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06">
            <a:extLst>
              <a:ext uri="{FF2B5EF4-FFF2-40B4-BE49-F238E27FC236}">
                <a16:creationId xmlns:a16="http://schemas.microsoft.com/office/drawing/2014/main" id="{957DAD7C-1E4D-3B96-FDFF-F6B64C5ACEA0}"/>
              </a:ext>
            </a:extLst>
          </p:cNvPr>
          <p:cNvCxnSpPr/>
          <p:nvPr/>
        </p:nvCxnSpPr>
        <p:spPr>
          <a:xfrm flipH="1">
            <a:off x="4093534" y="3073798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107">
            <a:extLst>
              <a:ext uri="{FF2B5EF4-FFF2-40B4-BE49-F238E27FC236}">
                <a16:creationId xmlns:a16="http://schemas.microsoft.com/office/drawing/2014/main" id="{7CCF9E23-D673-4B74-9A46-2EAE28F8921C}"/>
              </a:ext>
            </a:extLst>
          </p:cNvPr>
          <p:cNvCxnSpPr/>
          <p:nvPr/>
        </p:nvCxnSpPr>
        <p:spPr>
          <a:xfrm flipH="1">
            <a:off x="3318875" y="3367965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108">
            <a:extLst>
              <a:ext uri="{FF2B5EF4-FFF2-40B4-BE49-F238E27FC236}">
                <a16:creationId xmlns:a16="http://schemas.microsoft.com/office/drawing/2014/main" id="{1D97D798-1AEE-9FB2-9A42-526ED4DDE4BE}"/>
              </a:ext>
            </a:extLst>
          </p:cNvPr>
          <p:cNvCxnSpPr/>
          <p:nvPr/>
        </p:nvCxnSpPr>
        <p:spPr>
          <a:xfrm flipH="1">
            <a:off x="4245934" y="3026734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109">
            <a:extLst>
              <a:ext uri="{FF2B5EF4-FFF2-40B4-BE49-F238E27FC236}">
                <a16:creationId xmlns:a16="http://schemas.microsoft.com/office/drawing/2014/main" id="{A2E0E46E-9D44-8C4D-0865-230CDAE2E9C6}"/>
              </a:ext>
            </a:extLst>
          </p:cNvPr>
          <p:cNvCxnSpPr/>
          <p:nvPr/>
        </p:nvCxnSpPr>
        <p:spPr>
          <a:xfrm flipH="1">
            <a:off x="4406941" y="2971800"/>
            <a:ext cx="241259" cy="583802"/>
          </a:xfrm>
          <a:prstGeom prst="line">
            <a:avLst/>
          </a:prstGeom>
          <a:ln w="127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10">
            <a:extLst>
              <a:ext uri="{FF2B5EF4-FFF2-40B4-BE49-F238E27FC236}">
                <a16:creationId xmlns:a16="http://schemas.microsoft.com/office/drawing/2014/main" id="{D9755F8B-8EE4-1D8F-BB23-D1AAECDBCA0F}"/>
              </a:ext>
            </a:extLst>
          </p:cNvPr>
          <p:cNvCxnSpPr/>
          <p:nvPr/>
        </p:nvCxnSpPr>
        <p:spPr>
          <a:xfrm flipH="1" flipV="1">
            <a:off x="3955437" y="2604050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111">
            <a:extLst>
              <a:ext uri="{FF2B5EF4-FFF2-40B4-BE49-F238E27FC236}">
                <a16:creationId xmlns:a16="http://schemas.microsoft.com/office/drawing/2014/main" id="{3FD4BA2A-6A39-CBF6-68A3-CB4B3163394B}"/>
              </a:ext>
            </a:extLst>
          </p:cNvPr>
          <p:cNvCxnSpPr/>
          <p:nvPr/>
        </p:nvCxnSpPr>
        <p:spPr>
          <a:xfrm flipH="1" flipV="1">
            <a:off x="3810000" y="2682019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112">
            <a:extLst>
              <a:ext uri="{FF2B5EF4-FFF2-40B4-BE49-F238E27FC236}">
                <a16:creationId xmlns:a16="http://schemas.microsoft.com/office/drawing/2014/main" id="{338D22FF-53CE-8AA7-4592-CE2B2AC5D8EF}"/>
              </a:ext>
            </a:extLst>
          </p:cNvPr>
          <p:cNvCxnSpPr/>
          <p:nvPr/>
        </p:nvCxnSpPr>
        <p:spPr>
          <a:xfrm flipH="1" flipV="1">
            <a:off x="3655831" y="2745817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113">
            <a:extLst>
              <a:ext uri="{FF2B5EF4-FFF2-40B4-BE49-F238E27FC236}">
                <a16:creationId xmlns:a16="http://schemas.microsoft.com/office/drawing/2014/main" id="{746887E5-C145-6541-8B40-E1536D4BC785}"/>
              </a:ext>
            </a:extLst>
          </p:cNvPr>
          <p:cNvCxnSpPr/>
          <p:nvPr/>
        </p:nvCxnSpPr>
        <p:spPr>
          <a:xfrm flipH="1" flipV="1">
            <a:off x="3473301" y="2776868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114">
            <a:extLst>
              <a:ext uri="{FF2B5EF4-FFF2-40B4-BE49-F238E27FC236}">
                <a16:creationId xmlns:a16="http://schemas.microsoft.com/office/drawing/2014/main" id="{F1448D88-9B97-B6E1-0A62-96B69E565C20}"/>
              </a:ext>
            </a:extLst>
          </p:cNvPr>
          <p:cNvCxnSpPr/>
          <p:nvPr/>
        </p:nvCxnSpPr>
        <p:spPr>
          <a:xfrm flipH="1" flipV="1">
            <a:off x="3330013" y="2843283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15">
            <a:extLst>
              <a:ext uri="{FF2B5EF4-FFF2-40B4-BE49-F238E27FC236}">
                <a16:creationId xmlns:a16="http://schemas.microsoft.com/office/drawing/2014/main" id="{9F49AECD-8A03-6160-35F3-16DFA0539EB6}"/>
              </a:ext>
            </a:extLst>
          </p:cNvPr>
          <p:cNvCxnSpPr/>
          <p:nvPr/>
        </p:nvCxnSpPr>
        <p:spPr>
          <a:xfrm flipH="1" flipV="1">
            <a:off x="3174075" y="2895600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116">
            <a:extLst>
              <a:ext uri="{FF2B5EF4-FFF2-40B4-BE49-F238E27FC236}">
                <a16:creationId xmlns:a16="http://schemas.microsoft.com/office/drawing/2014/main" id="{F9F3C45C-761D-E507-B84D-15413C9A810E}"/>
              </a:ext>
            </a:extLst>
          </p:cNvPr>
          <p:cNvCxnSpPr/>
          <p:nvPr/>
        </p:nvCxnSpPr>
        <p:spPr>
          <a:xfrm flipH="1" flipV="1">
            <a:off x="3024965" y="2919483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117">
            <a:extLst>
              <a:ext uri="{FF2B5EF4-FFF2-40B4-BE49-F238E27FC236}">
                <a16:creationId xmlns:a16="http://schemas.microsoft.com/office/drawing/2014/main" id="{48C5A3DA-41E9-4C3F-2C61-D66764D75101}"/>
              </a:ext>
            </a:extLst>
          </p:cNvPr>
          <p:cNvCxnSpPr/>
          <p:nvPr/>
        </p:nvCxnSpPr>
        <p:spPr>
          <a:xfrm flipH="1" flipV="1">
            <a:off x="2913576" y="2983281"/>
            <a:ext cx="655422" cy="325218"/>
          </a:xfrm>
          <a:prstGeom prst="line">
            <a:avLst/>
          </a:prstGeom>
          <a:ln w="12700">
            <a:solidFill>
              <a:srgbClr val="0099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c 51">
            <a:extLst>
              <a:ext uri="{FF2B5EF4-FFF2-40B4-BE49-F238E27FC236}">
                <a16:creationId xmlns:a16="http://schemas.microsoft.com/office/drawing/2014/main" id="{94A050BC-A8B0-50E2-9B3A-82CAC50A46D4}"/>
              </a:ext>
            </a:extLst>
          </p:cNvPr>
          <p:cNvSpPr/>
          <p:nvPr/>
        </p:nvSpPr>
        <p:spPr>
          <a:xfrm rot="20397550">
            <a:off x="1357692" y="3341006"/>
            <a:ext cx="351526" cy="251325"/>
          </a:xfrm>
          <a:prstGeom prst="arc">
            <a:avLst>
              <a:gd name="adj1" fmla="val 11572451"/>
              <a:gd name="adj2" fmla="val 0"/>
            </a:avLst>
          </a:prstGeom>
          <a:ln>
            <a:solidFill>
              <a:srgbClr val="00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c 118">
            <a:extLst>
              <a:ext uri="{FF2B5EF4-FFF2-40B4-BE49-F238E27FC236}">
                <a16:creationId xmlns:a16="http://schemas.microsoft.com/office/drawing/2014/main" id="{96B3944A-5A92-9148-C5B7-48BA91105683}"/>
              </a:ext>
            </a:extLst>
          </p:cNvPr>
          <p:cNvSpPr/>
          <p:nvPr/>
        </p:nvSpPr>
        <p:spPr>
          <a:xfrm rot="2808237">
            <a:off x="1399301" y="3772301"/>
            <a:ext cx="443092" cy="438523"/>
          </a:xfrm>
          <a:prstGeom prst="arc">
            <a:avLst>
              <a:gd name="adj1" fmla="val 11572451"/>
              <a:gd name="adj2" fmla="val 0"/>
            </a:avLst>
          </a:prstGeom>
          <a:ln>
            <a:solidFill>
              <a:srgbClr val="00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00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Binary Classification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97EE4-035C-F5CA-64F3-7BA393CE95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cxnSp>
        <p:nvCxnSpPr>
          <p:cNvPr id="3" name="Straight Arrow Connector 89">
            <a:extLst>
              <a:ext uri="{FF2B5EF4-FFF2-40B4-BE49-F238E27FC236}">
                <a16:creationId xmlns:a16="http://schemas.microsoft.com/office/drawing/2014/main" id="{020707B0-A30B-DC83-C749-EFA9747855B7}"/>
              </a:ext>
            </a:extLst>
          </p:cNvPr>
          <p:cNvCxnSpPr/>
          <p:nvPr/>
        </p:nvCxnSpPr>
        <p:spPr>
          <a:xfrm flipH="1" flipV="1">
            <a:off x="2057400" y="1854204"/>
            <a:ext cx="1600200" cy="381000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65">
            <a:extLst>
              <a:ext uri="{FF2B5EF4-FFF2-40B4-BE49-F238E27FC236}">
                <a16:creationId xmlns:a16="http://schemas.microsoft.com/office/drawing/2014/main" id="{5EAC7961-3E08-B8F6-9B30-835C0A50F173}"/>
              </a:ext>
            </a:extLst>
          </p:cNvPr>
          <p:cNvCxnSpPr/>
          <p:nvPr/>
        </p:nvCxnSpPr>
        <p:spPr>
          <a:xfrm flipV="1">
            <a:off x="2930288" y="1524000"/>
            <a:ext cx="14321" cy="255981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66">
            <a:extLst>
              <a:ext uri="{FF2B5EF4-FFF2-40B4-BE49-F238E27FC236}">
                <a16:creationId xmlns:a16="http://schemas.microsoft.com/office/drawing/2014/main" id="{2708A53C-FC69-7A70-1356-FB2219201BE2}"/>
              </a:ext>
            </a:extLst>
          </p:cNvPr>
          <p:cNvCxnSpPr/>
          <p:nvPr/>
        </p:nvCxnSpPr>
        <p:spPr>
          <a:xfrm>
            <a:off x="1066800" y="3927272"/>
            <a:ext cx="4216318" cy="286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AC00B-D410-6F60-11A6-9737EB2D9C11}"/>
                  </a:ext>
                </a:extLst>
              </p:cNvPr>
              <p:cNvSpPr txBox="1"/>
              <p:nvPr/>
            </p:nvSpPr>
            <p:spPr>
              <a:xfrm>
                <a:off x="5088479" y="4007616"/>
                <a:ext cx="35900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B43AC00B-D410-6F60-11A6-9737EB2D9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479" y="4007616"/>
                <a:ext cx="359009" cy="215444"/>
              </a:xfrm>
              <a:prstGeom prst="rect">
                <a:avLst/>
              </a:prstGeom>
              <a:blipFill>
                <a:blip r:embed="rId2"/>
                <a:stretch>
                  <a:fillRect l="-6667" t="-5556" b="-388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AD7CE6-7FEE-5A1E-C50E-3B7FE2CBEAD5}"/>
                  </a:ext>
                </a:extLst>
              </p:cNvPr>
              <p:cNvSpPr txBox="1"/>
              <p:nvPr/>
            </p:nvSpPr>
            <p:spPr>
              <a:xfrm>
                <a:off x="2475688" y="1524000"/>
                <a:ext cx="36144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0AD7CE6-7FEE-5A1E-C50E-3B7FE2CBE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5688" y="1524000"/>
                <a:ext cx="361446" cy="215444"/>
              </a:xfrm>
              <a:prstGeom prst="rect">
                <a:avLst/>
              </a:prstGeom>
              <a:blipFill>
                <a:blip r:embed="rId3"/>
                <a:stretch>
                  <a:fillRect l="-6667" t="-5882" r="-10000" b="-47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80">
            <a:extLst>
              <a:ext uri="{FF2B5EF4-FFF2-40B4-BE49-F238E27FC236}">
                <a16:creationId xmlns:a16="http://schemas.microsoft.com/office/drawing/2014/main" id="{B4BE8EFD-EFE4-3487-38F5-D3E0705AA7AC}"/>
              </a:ext>
            </a:extLst>
          </p:cNvPr>
          <p:cNvCxnSpPr/>
          <p:nvPr/>
        </p:nvCxnSpPr>
        <p:spPr>
          <a:xfrm flipV="1">
            <a:off x="1752600" y="2590800"/>
            <a:ext cx="4572000" cy="1794928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94">
            <a:extLst>
              <a:ext uri="{FF2B5EF4-FFF2-40B4-BE49-F238E27FC236}">
                <a16:creationId xmlns:a16="http://schemas.microsoft.com/office/drawing/2014/main" id="{86D4D2D3-B463-2267-376D-20A91C0A418A}"/>
              </a:ext>
            </a:extLst>
          </p:cNvPr>
          <p:cNvSpPr/>
          <p:nvPr/>
        </p:nvSpPr>
        <p:spPr>
          <a:xfrm>
            <a:off x="2908033" y="3908984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78">
            <a:extLst>
              <a:ext uri="{FF2B5EF4-FFF2-40B4-BE49-F238E27FC236}">
                <a16:creationId xmlns:a16="http://schemas.microsoft.com/office/drawing/2014/main" id="{8650FC49-9057-40C3-12E3-C5F2B1ED1F74}"/>
              </a:ext>
            </a:extLst>
          </p:cNvPr>
          <p:cNvCxnSpPr>
            <a:stCxn id="53" idx="1"/>
          </p:cNvCxnSpPr>
          <p:nvPr/>
        </p:nvCxnSpPr>
        <p:spPr>
          <a:xfrm flipH="1" flipV="1">
            <a:off x="2753895" y="3550416"/>
            <a:ext cx="159494" cy="363924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prstDash val="sys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E3156D2-1347-783B-D0D7-EE7FF1BEE2B7}"/>
              </a:ext>
            </a:extLst>
          </p:cNvPr>
          <p:cNvSpPr txBox="1"/>
          <p:nvPr/>
        </p:nvSpPr>
        <p:spPr>
          <a:xfrm>
            <a:off x="1447800" y="3407606"/>
            <a:ext cx="1117870" cy="215444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</a:rPr>
              <a:t>Normal vector.</a:t>
            </a:r>
          </a:p>
        </p:txBody>
      </p:sp>
      <p:sp>
        <p:nvSpPr>
          <p:cNvPr id="56" name="Oval 31">
            <a:extLst>
              <a:ext uri="{FF2B5EF4-FFF2-40B4-BE49-F238E27FC236}">
                <a16:creationId xmlns:a16="http://schemas.microsoft.com/office/drawing/2014/main" id="{6705EB5F-B2ED-9286-320F-AD65ECACAA64}"/>
              </a:ext>
            </a:extLst>
          </p:cNvPr>
          <p:cNvSpPr/>
          <p:nvPr/>
        </p:nvSpPr>
        <p:spPr>
          <a:xfrm>
            <a:off x="3783841" y="4648200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−</a:t>
            </a:r>
          </a:p>
        </p:txBody>
      </p:sp>
      <p:sp>
        <p:nvSpPr>
          <p:cNvPr id="57" name="Oval 32">
            <a:extLst>
              <a:ext uri="{FF2B5EF4-FFF2-40B4-BE49-F238E27FC236}">
                <a16:creationId xmlns:a16="http://schemas.microsoft.com/office/drawing/2014/main" id="{E625A1ED-E385-19DC-2CA1-67E65A95BA24}"/>
              </a:ext>
            </a:extLst>
          </p:cNvPr>
          <p:cNvSpPr/>
          <p:nvPr/>
        </p:nvSpPr>
        <p:spPr>
          <a:xfrm>
            <a:off x="3200400" y="2133600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2">
                <a:extLst>
                  <a:ext uri="{FF2B5EF4-FFF2-40B4-BE49-F238E27FC236}">
                    <a16:creationId xmlns:a16="http://schemas.microsoft.com/office/drawing/2014/main" id="{C8236500-40A4-39A0-8CE8-19404A0D2F75}"/>
                  </a:ext>
                </a:extLst>
              </p:cNvPr>
              <p:cNvSpPr/>
              <p:nvPr/>
            </p:nvSpPr>
            <p:spPr>
              <a:xfrm>
                <a:off x="4871849" y="2055641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990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9900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&gt;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Rectangle 2">
                <a:extLst>
                  <a:ext uri="{FF2B5EF4-FFF2-40B4-BE49-F238E27FC236}">
                    <a16:creationId xmlns:a16="http://schemas.microsoft.com/office/drawing/2014/main" id="{C8236500-40A4-39A0-8CE8-19404A0D2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1849" y="2055641"/>
                <a:ext cx="1151277" cy="369332"/>
              </a:xfrm>
              <a:prstGeom prst="rect">
                <a:avLst/>
              </a:prstGeom>
              <a:blipFill>
                <a:blip r:embed="rId4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34">
                <a:extLst>
                  <a:ext uri="{FF2B5EF4-FFF2-40B4-BE49-F238E27FC236}">
                    <a16:creationId xmlns:a16="http://schemas.microsoft.com/office/drawing/2014/main" id="{ABC7A8F2-7CC8-CEFC-341A-596F5E3B313F}"/>
                  </a:ext>
                </a:extLst>
              </p:cNvPr>
              <p:cNvSpPr/>
              <p:nvPr/>
            </p:nvSpPr>
            <p:spPr>
              <a:xfrm>
                <a:off x="5748961" y="3330662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0066FF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&lt;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Rectangle 34">
                <a:extLst>
                  <a:ext uri="{FF2B5EF4-FFF2-40B4-BE49-F238E27FC236}">
                    <a16:creationId xmlns:a16="http://schemas.microsoft.com/office/drawing/2014/main" id="{ABC7A8F2-7CC8-CEFC-341A-596F5E3B3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8961" y="3330662"/>
                <a:ext cx="1151277" cy="369332"/>
              </a:xfrm>
              <a:prstGeom prst="rect">
                <a:avLst/>
              </a:prstGeom>
              <a:blipFill>
                <a:blip r:embed="rId5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25DC5613-C990-D8F7-028F-6F79EDBD0CA0}"/>
                  </a:ext>
                </a:extLst>
              </p:cNvPr>
              <p:cNvSpPr/>
              <p:nvPr/>
            </p:nvSpPr>
            <p:spPr>
              <a:xfrm>
                <a:off x="6496492" y="2264980"/>
                <a:ext cx="11512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𝒘</m:t>
                          </m:r>
                        </m:e>
                      </m:acc>
                      <m:r>
                        <a:rPr lang="en-US" i="1">
                          <a:latin typeface="Cambria Math"/>
                          <a:ea typeface="Cambria Math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1" i="1" smtClean="0">
                          <a:latin typeface="Cambria Math"/>
                          <a:ea typeface="Cambria Math"/>
                        </a:rPr>
                        <m:t>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Rectangle 36">
                <a:extLst>
                  <a:ext uri="{FF2B5EF4-FFF2-40B4-BE49-F238E27FC236}">
                    <a16:creationId xmlns:a16="http://schemas.microsoft.com/office/drawing/2014/main" id="{25DC5613-C990-D8F7-028F-6F79EDBD0C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492" y="2264980"/>
                <a:ext cx="1151277" cy="369332"/>
              </a:xfrm>
              <a:prstGeom prst="rect">
                <a:avLst/>
              </a:prstGeom>
              <a:blipFill>
                <a:blip r:embed="rId6"/>
                <a:stretch>
                  <a:fillRect r="-32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201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Signum function</a:t>
            </a:r>
            <a:endParaRPr kumimoji="1" lang="ko-KR" alt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AF38AB-6E29-68C2-50A5-8325575B3DD5}"/>
              </a:ext>
            </a:extLst>
          </p:cNvPr>
          <p:cNvCxnSpPr/>
          <p:nvPr/>
        </p:nvCxnSpPr>
        <p:spPr>
          <a:xfrm flipV="1">
            <a:off x="2377260" y="1426266"/>
            <a:ext cx="2600" cy="217896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26B213-527F-410D-3F99-E411D50D7AE3}"/>
              </a:ext>
            </a:extLst>
          </p:cNvPr>
          <p:cNvCxnSpPr/>
          <p:nvPr/>
        </p:nvCxnSpPr>
        <p:spPr>
          <a:xfrm flipV="1">
            <a:off x="843890" y="2684011"/>
            <a:ext cx="3352800" cy="3242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DC543E-759A-C82B-1E67-CF233C84FD62}"/>
                  </a:ext>
                </a:extLst>
              </p:cNvPr>
              <p:cNvSpPr txBox="1"/>
              <p:nvPr/>
            </p:nvSpPr>
            <p:spPr>
              <a:xfrm>
                <a:off x="4044290" y="2764735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FDC543E-759A-C82B-1E67-CF233C84F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290" y="2764735"/>
                <a:ext cx="141705" cy="215444"/>
              </a:xfrm>
              <a:prstGeom prst="rect">
                <a:avLst/>
              </a:prstGeom>
              <a:blipFill>
                <a:blip r:embed="rId2"/>
                <a:stretch>
                  <a:fillRect l="-16667" r="-16667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6D5250-DDBE-C1F4-4D21-0A8060D3D11E}"/>
                  </a:ext>
                </a:extLst>
              </p:cNvPr>
              <p:cNvSpPr txBox="1"/>
              <p:nvPr/>
            </p:nvSpPr>
            <p:spPr>
              <a:xfrm>
                <a:off x="2083318" y="1408584"/>
                <a:ext cx="144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B6D5250-DDBE-C1F4-4D21-0A8060D3D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18" y="1408584"/>
                <a:ext cx="144142" cy="215444"/>
              </a:xfrm>
              <a:prstGeom prst="rect">
                <a:avLst/>
              </a:prstGeom>
              <a:blipFill>
                <a:blip r:embed="rId3"/>
                <a:stretch>
                  <a:fillRect l="-33333" r="-25000" b="-2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449A7B-7A6A-EC70-521B-29DD94E84B25}"/>
              </a:ext>
            </a:extLst>
          </p:cNvPr>
          <p:cNvCxnSpPr/>
          <p:nvPr/>
        </p:nvCxnSpPr>
        <p:spPr>
          <a:xfrm flipV="1">
            <a:off x="2373293" y="2233628"/>
            <a:ext cx="1518597" cy="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9">
            <a:extLst>
              <a:ext uri="{FF2B5EF4-FFF2-40B4-BE49-F238E27FC236}">
                <a16:creationId xmlns:a16="http://schemas.microsoft.com/office/drawing/2014/main" id="{E9DD53B4-A22F-7221-B973-17A2C63A61AC}"/>
              </a:ext>
            </a:extLst>
          </p:cNvPr>
          <p:cNvSpPr/>
          <p:nvPr/>
        </p:nvSpPr>
        <p:spPr>
          <a:xfrm>
            <a:off x="2334051" y="2641339"/>
            <a:ext cx="82296" cy="822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5B744F-CC55-F284-CF1D-994BE45760E9}"/>
                  </a:ext>
                </a:extLst>
              </p:cNvPr>
              <p:cNvSpPr txBox="1"/>
              <p:nvPr/>
            </p:nvSpPr>
            <p:spPr>
              <a:xfrm>
                <a:off x="2161955" y="2094384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85B744F-CC55-F284-CF1D-994BE4576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955" y="2094384"/>
                <a:ext cx="141705" cy="215444"/>
              </a:xfrm>
              <a:prstGeom prst="rect">
                <a:avLst/>
              </a:prstGeom>
              <a:blipFill>
                <a:blip r:embed="rId4"/>
                <a:stretch>
                  <a:fillRect l="-25000" r="-25000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B05F0-8E66-05B1-0255-38C1F9E776A1}"/>
                  </a:ext>
                </a:extLst>
              </p:cNvPr>
              <p:cNvSpPr txBox="1"/>
              <p:nvPr/>
            </p:nvSpPr>
            <p:spPr>
              <a:xfrm>
                <a:off x="2046485" y="3224228"/>
                <a:ext cx="2741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8B05F0-8E66-05B1-0255-38C1F9E77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85" y="3224228"/>
                <a:ext cx="274114" cy="215444"/>
              </a:xfrm>
              <a:prstGeom prst="rect">
                <a:avLst/>
              </a:prstGeom>
              <a:blipFill>
                <a:blip r:embed="rId5"/>
                <a:stretch>
                  <a:fillRect l="-4545" r="-13636"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9">
            <a:extLst>
              <a:ext uri="{FF2B5EF4-FFF2-40B4-BE49-F238E27FC236}">
                <a16:creationId xmlns:a16="http://schemas.microsoft.com/office/drawing/2014/main" id="{8DF05FCC-09B9-21CA-40AA-8E9FFEBD5F21}"/>
              </a:ext>
            </a:extLst>
          </p:cNvPr>
          <p:cNvCxnSpPr/>
          <p:nvPr/>
        </p:nvCxnSpPr>
        <p:spPr>
          <a:xfrm>
            <a:off x="996290" y="3148028"/>
            <a:ext cx="138357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D36539-50B3-648E-366A-1CFED371CE8F}"/>
                  </a:ext>
                </a:extLst>
              </p:cNvPr>
              <p:cNvSpPr txBox="1"/>
              <p:nvPr/>
            </p:nvSpPr>
            <p:spPr>
              <a:xfrm>
                <a:off x="4730090" y="1819587"/>
                <a:ext cx="2807307" cy="827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𝑠𝑔𝑛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1    :   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∎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&gt;0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 0      :   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∎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=0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−1    :   </m:t>
                                </m:r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∎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D36539-50B3-648E-366A-1CFED371C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0090" y="1819587"/>
                <a:ext cx="2807307" cy="827150"/>
              </a:xfrm>
              <a:prstGeom prst="rect">
                <a:avLst/>
              </a:prstGeom>
              <a:blipFill>
                <a:blip r:embed="rId6"/>
                <a:stretch>
                  <a:fillRect l="-22072" t="-272727" r="-11712" b="-41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23">
            <a:extLst>
              <a:ext uri="{FF2B5EF4-FFF2-40B4-BE49-F238E27FC236}">
                <a16:creationId xmlns:a16="http://schemas.microsoft.com/office/drawing/2014/main" id="{F0A0765E-D30B-611A-059C-CBAB858640D6}"/>
              </a:ext>
            </a:extLst>
          </p:cNvPr>
          <p:cNvSpPr/>
          <p:nvPr/>
        </p:nvSpPr>
        <p:spPr>
          <a:xfrm>
            <a:off x="2338813" y="2197343"/>
            <a:ext cx="73152" cy="7315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24">
            <a:extLst>
              <a:ext uri="{FF2B5EF4-FFF2-40B4-BE49-F238E27FC236}">
                <a16:creationId xmlns:a16="http://schemas.microsoft.com/office/drawing/2014/main" id="{FAD65687-F9DC-F533-EA41-7A37686248C5}"/>
              </a:ext>
            </a:extLst>
          </p:cNvPr>
          <p:cNvSpPr/>
          <p:nvPr/>
        </p:nvSpPr>
        <p:spPr>
          <a:xfrm>
            <a:off x="2338813" y="3110905"/>
            <a:ext cx="73152" cy="7315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25">
            <a:extLst>
              <a:ext uri="{FF2B5EF4-FFF2-40B4-BE49-F238E27FC236}">
                <a16:creationId xmlns:a16="http://schemas.microsoft.com/office/drawing/2014/main" id="{73A1380C-8B3C-A216-0762-BB1BB03020D0}"/>
              </a:ext>
            </a:extLst>
          </p:cNvPr>
          <p:cNvCxnSpPr/>
          <p:nvPr/>
        </p:nvCxnSpPr>
        <p:spPr>
          <a:xfrm flipH="1" flipV="1">
            <a:off x="2372914" y="4351694"/>
            <a:ext cx="6946" cy="2072934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26">
            <a:extLst>
              <a:ext uri="{FF2B5EF4-FFF2-40B4-BE49-F238E27FC236}">
                <a16:creationId xmlns:a16="http://schemas.microsoft.com/office/drawing/2014/main" id="{FAEC0AD7-3A6F-DC71-92BF-B66C00F8336A}"/>
              </a:ext>
            </a:extLst>
          </p:cNvPr>
          <p:cNvCxnSpPr/>
          <p:nvPr/>
        </p:nvCxnSpPr>
        <p:spPr>
          <a:xfrm>
            <a:off x="843890" y="5670778"/>
            <a:ext cx="3200400" cy="1431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360759-C0C2-22FC-D281-45CCFB6C2310}"/>
                  </a:ext>
                </a:extLst>
              </p:cNvPr>
              <p:cNvSpPr txBox="1"/>
              <p:nvPr/>
            </p:nvSpPr>
            <p:spPr>
              <a:xfrm>
                <a:off x="3891890" y="5749691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360759-C0C2-22FC-D281-45CCFB6C2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1890" y="5749691"/>
                <a:ext cx="141705" cy="215444"/>
              </a:xfrm>
              <a:prstGeom prst="rect">
                <a:avLst/>
              </a:prstGeom>
              <a:blipFill>
                <a:blip r:embed="rId2"/>
                <a:stretch>
                  <a:fillRect l="-16667" r="-16667" b="-5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9C215-87AB-8C0B-9622-1F51EFBB995A}"/>
                  </a:ext>
                </a:extLst>
              </p:cNvPr>
              <p:cNvSpPr txBox="1"/>
              <p:nvPr/>
            </p:nvSpPr>
            <p:spPr>
              <a:xfrm>
                <a:off x="2083318" y="4317340"/>
                <a:ext cx="14414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6F9C215-87AB-8C0B-9622-1F51EFBB9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18" y="4317340"/>
                <a:ext cx="144142" cy="215444"/>
              </a:xfrm>
              <a:prstGeom prst="rect">
                <a:avLst/>
              </a:prstGeom>
              <a:blipFill>
                <a:blip r:embed="rId7"/>
                <a:stretch>
                  <a:fillRect l="-33333" r="-25000" b="-263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29">
            <a:extLst>
              <a:ext uri="{FF2B5EF4-FFF2-40B4-BE49-F238E27FC236}">
                <a16:creationId xmlns:a16="http://schemas.microsoft.com/office/drawing/2014/main" id="{4DC0F49D-5C70-2BEA-D851-3B0EBCA56863}"/>
              </a:ext>
            </a:extLst>
          </p:cNvPr>
          <p:cNvCxnSpPr/>
          <p:nvPr/>
        </p:nvCxnSpPr>
        <p:spPr>
          <a:xfrm flipV="1">
            <a:off x="2373293" y="5218585"/>
            <a:ext cx="1591288" cy="1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30">
            <a:extLst>
              <a:ext uri="{FF2B5EF4-FFF2-40B4-BE49-F238E27FC236}">
                <a16:creationId xmlns:a16="http://schemas.microsoft.com/office/drawing/2014/main" id="{882A7D54-5D43-DD5E-EC36-B3A6B574AF94}"/>
              </a:ext>
            </a:extLst>
          </p:cNvPr>
          <p:cNvSpPr/>
          <p:nvPr/>
        </p:nvSpPr>
        <p:spPr>
          <a:xfrm>
            <a:off x="2345481" y="5641535"/>
            <a:ext cx="54864" cy="54864"/>
          </a:xfrm>
          <a:prstGeom prst="ellipse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50A8D2-1B53-8E7F-0617-E4A880A67E0A}"/>
                  </a:ext>
                </a:extLst>
              </p:cNvPr>
              <p:cNvSpPr txBox="1"/>
              <p:nvPr/>
            </p:nvSpPr>
            <p:spPr>
              <a:xfrm>
                <a:off x="2161955" y="4926940"/>
                <a:ext cx="14170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950A8D2-1B53-8E7F-0617-E4A880A67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1955" y="4926940"/>
                <a:ext cx="141705" cy="215444"/>
              </a:xfrm>
              <a:prstGeom prst="rect">
                <a:avLst/>
              </a:prstGeom>
              <a:blipFill>
                <a:blip r:embed="rId8"/>
                <a:stretch>
                  <a:fillRect l="-25000" r="-25000"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F2FA3-CF22-AF95-8ADC-81148923F1C5}"/>
                  </a:ext>
                </a:extLst>
              </p:cNvPr>
              <p:cNvSpPr txBox="1"/>
              <p:nvPr/>
            </p:nvSpPr>
            <p:spPr>
              <a:xfrm>
                <a:off x="2046485" y="6209184"/>
                <a:ext cx="27411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B5F2FA3-CF22-AF95-8ADC-81148923F1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6485" y="6209184"/>
                <a:ext cx="274114" cy="215444"/>
              </a:xfrm>
              <a:prstGeom prst="rect">
                <a:avLst/>
              </a:prstGeom>
              <a:blipFill>
                <a:blip r:embed="rId9"/>
                <a:stretch>
                  <a:fillRect l="-4545" r="-13636" b="-117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33">
            <a:extLst>
              <a:ext uri="{FF2B5EF4-FFF2-40B4-BE49-F238E27FC236}">
                <a16:creationId xmlns:a16="http://schemas.microsoft.com/office/drawing/2014/main" id="{20809D2B-03A0-A313-D81C-3CB529B944C5}"/>
              </a:ext>
            </a:extLst>
          </p:cNvPr>
          <p:cNvCxnSpPr/>
          <p:nvPr/>
        </p:nvCxnSpPr>
        <p:spPr>
          <a:xfrm>
            <a:off x="920090" y="6132984"/>
            <a:ext cx="1459770" cy="0"/>
          </a:xfrm>
          <a:prstGeom prst="straightConnector1">
            <a:avLst/>
          </a:prstGeom>
          <a:ln w="25400">
            <a:solidFill>
              <a:schemeClr val="accent6">
                <a:lumMod val="75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34">
            <a:extLst>
              <a:ext uri="{FF2B5EF4-FFF2-40B4-BE49-F238E27FC236}">
                <a16:creationId xmlns:a16="http://schemas.microsoft.com/office/drawing/2014/main" id="{01CE6E20-3674-5500-E48F-225D4DF49F78}"/>
              </a:ext>
            </a:extLst>
          </p:cNvPr>
          <p:cNvSpPr/>
          <p:nvPr/>
        </p:nvSpPr>
        <p:spPr>
          <a:xfrm>
            <a:off x="2338813" y="5182299"/>
            <a:ext cx="82296" cy="822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35">
            <a:extLst>
              <a:ext uri="{FF2B5EF4-FFF2-40B4-BE49-F238E27FC236}">
                <a16:creationId xmlns:a16="http://schemas.microsoft.com/office/drawing/2014/main" id="{382E2435-963B-3874-7BE4-17DB72C3E44C}"/>
              </a:ext>
            </a:extLst>
          </p:cNvPr>
          <p:cNvSpPr/>
          <p:nvPr/>
        </p:nvSpPr>
        <p:spPr>
          <a:xfrm>
            <a:off x="2342623" y="6095861"/>
            <a:ext cx="73152" cy="73152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EB0D69-368E-C38A-9D09-77612725DE84}"/>
              </a:ext>
            </a:extLst>
          </p:cNvPr>
          <p:cNvSpPr txBox="1"/>
          <p:nvPr/>
        </p:nvSpPr>
        <p:spPr>
          <a:xfrm>
            <a:off x="4735388" y="1484784"/>
            <a:ext cx="16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mathematics: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181B68-66AE-1762-0A46-FBBBBBF5A8ED}"/>
              </a:ext>
            </a:extLst>
          </p:cNvPr>
          <p:cNvSpPr txBox="1"/>
          <p:nvPr/>
        </p:nvSpPr>
        <p:spPr>
          <a:xfrm>
            <a:off x="4944887" y="4600147"/>
            <a:ext cx="1094723" cy="338554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600" dirty="0"/>
              <a:t>We will use: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E3E1AF-7448-831E-9E3A-A99F37D4436C}"/>
                  </a:ext>
                </a:extLst>
              </p:cNvPr>
              <p:cNvSpPr txBox="1"/>
              <p:nvPr/>
            </p:nvSpPr>
            <p:spPr>
              <a:xfrm>
                <a:off x="4944887" y="4933788"/>
                <a:ext cx="1963806" cy="360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𝑠𝑔𝑛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  <a:ea typeface="Cambria Math"/>
                            </a:rPr>
                            <m:t>∎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1    : 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∎≥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/>
                                  </a:rPr>
                                  <m:t>−1    : </m:t>
                                </m:r>
                                <m:r>
                                  <a:rPr lang="en-US" sz="1400" i="1" smtClean="0">
                                    <a:latin typeface="Cambria Math"/>
                                    <a:ea typeface="Cambria Math"/>
                                  </a:rPr>
                                  <m:t>∎</m:t>
                                </m:r>
                                <m:r>
                                  <a:rPr lang="en-US" sz="1400" i="1">
                                    <a:latin typeface="Cambria Math"/>
                                  </a:rPr>
                                  <m:t>&lt;0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6E3E1AF-7448-831E-9E3A-A99F37D44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4887" y="4933788"/>
                <a:ext cx="1963806" cy="360996"/>
              </a:xfrm>
              <a:prstGeom prst="rect">
                <a:avLst/>
              </a:prstGeom>
              <a:blipFill>
                <a:blip r:embed="rId10"/>
                <a:stretch>
                  <a:fillRect l="-3226" t="-283333" r="-2581" b="-4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08EEB7-7028-BA5C-0E17-85047E3A4BDF}"/>
                  </a:ext>
                </a:extLst>
              </p:cNvPr>
              <p:cNvSpPr txBox="1"/>
              <p:nvPr/>
            </p:nvSpPr>
            <p:spPr>
              <a:xfrm>
                <a:off x="4799741" y="2808730"/>
                <a:ext cx="284488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We are purposefully avoiding using </a:t>
                </a:r>
                <a14:m>
                  <m:oMath xmlns:m="http://schemas.openxmlformats.org/officeDocument/2006/math">
                    <m:r>
                      <a:rPr lang="en-US" sz="1200" i="1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here.</a:t>
                </a:r>
              </a:p>
              <a:p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We will use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2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200" dirty="0">
                    <a:solidFill>
                      <a:schemeClr val="bg1">
                        <a:lumMod val="65000"/>
                      </a:schemeClr>
                    </a:solidFill>
                  </a:rPr>
                  <a:t> for the feature vector.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C08EEB7-7028-BA5C-0E17-85047E3A4B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9741" y="2808730"/>
                <a:ext cx="2844881" cy="461665"/>
              </a:xfrm>
              <a:prstGeom prst="rect">
                <a:avLst/>
              </a:prstGeom>
              <a:blipFill>
                <a:blip r:embed="rId11"/>
                <a:stretch>
                  <a:fillRect t="-2703" r="-7556" b="-108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54">
            <a:extLst>
              <a:ext uri="{FF2B5EF4-FFF2-40B4-BE49-F238E27FC236}">
                <a16:creationId xmlns:a16="http://schemas.microsoft.com/office/drawing/2014/main" id="{77779F50-120D-D8C9-3B2B-91D74D6E0C48}"/>
              </a:ext>
            </a:extLst>
          </p:cNvPr>
          <p:cNvCxnSpPr/>
          <p:nvPr/>
        </p:nvCxnSpPr>
        <p:spPr>
          <a:xfrm flipV="1">
            <a:off x="5415890" y="2399185"/>
            <a:ext cx="1" cy="36555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1F9446-D50E-BFF9-68A3-BD2F392336DC}"/>
              </a:ext>
            </a:extLst>
          </p:cNvPr>
          <p:cNvSpPr txBox="1"/>
          <p:nvPr/>
        </p:nvSpPr>
        <p:spPr>
          <a:xfrm>
            <a:off x="5436234" y="6056784"/>
            <a:ext cx="1579856" cy="307777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Informally drawn as:</a:t>
            </a:r>
          </a:p>
        </p:txBody>
      </p:sp>
      <p:cxnSp>
        <p:nvCxnSpPr>
          <p:cNvPr id="32" name="Straight Arrow Connector 58">
            <a:extLst>
              <a:ext uri="{FF2B5EF4-FFF2-40B4-BE49-F238E27FC236}">
                <a16:creationId xmlns:a16="http://schemas.microsoft.com/office/drawing/2014/main" id="{5A6FC841-2365-4805-ECBA-880894B89A20}"/>
              </a:ext>
            </a:extLst>
          </p:cNvPr>
          <p:cNvCxnSpPr/>
          <p:nvPr/>
        </p:nvCxnSpPr>
        <p:spPr>
          <a:xfrm>
            <a:off x="8159090" y="5857414"/>
            <a:ext cx="983798" cy="0"/>
          </a:xfrm>
          <a:prstGeom prst="straightConnector1">
            <a:avLst/>
          </a:prstGeom>
          <a:ln w="2540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60">
            <a:extLst>
              <a:ext uri="{FF2B5EF4-FFF2-40B4-BE49-F238E27FC236}">
                <a16:creationId xmlns:a16="http://schemas.microsoft.com/office/drawing/2014/main" id="{CB9BE96D-BD9B-53A5-3DD2-FDFD97EDDA84}"/>
              </a:ext>
            </a:extLst>
          </p:cNvPr>
          <p:cNvCxnSpPr/>
          <p:nvPr/>
        </p:nvCxnSpPr>
        <p:spPr>
          <a:xfrm>
            <a:off x="7175292" y="6424628"/>
            <a:ext cx="983798" cy="0"/>
          </a:xfrm>
          <a:prstGeom prst="straightConnector1">
            <a:avLst/>
          </a:prstGeom>
          <a:ln w="2540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61">
            <a:extLst>
              <a:ext uri="{FF2B5EF4-FFF2-40B4-BE49-F238E27FC236}">
                <a16:creationId xmlns:a16="http://schemas.microsoft.com/office/drawing/2014/main" id="{1AFF4EEC-5BAE-7482-B802-4AA9325AEF92}"/>
              </a:ext>
            </a:extLst>
          </p:cNvPr>
          <p:cNvCxnSpPr/>
          <p:nvPr/>
        </p:nvCxnSpPr>
        <p:spPr>
          <a:xfrm>
            <a:off x="8159090" y="5857414"/>
            <a:ext cx="0" cy="567214"/>
          </a:xfrm>
          <a:prstGeom prst="straightConnector1">
            <a:avLst/>
          </a:prstGeom>
          <a:ln w="25400">
            <a:solidFill>
              <a:srgbClr val="FFC000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 animBg="1"/>
      <p:bldP spid="21" grpId="0"/>
      <p:bldP spid="22" grpId="0"/>
      <p:bldP spid="24" grpId="0" animBg="1"/>
      <p:bldP spid="25" grpId="0" animBg="1"/>
      <p:bldP spid="27" grpId="0"/>
      <p:bldP spid="28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F1E72DEF-A83A-45F8-9358-F58D031CFDE1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ko-KR" sz="1200"/>
          </a:p>
        </p:txBody>
      </p:sp>
      <p:pic>
        <p:nvPicPr>
          <p:cNvPr id="7172" name="Picture 2" descr="http://sebastianraschka.com/images/blog/2015/singlelayer_neural_networks_files/perceptron_neuron.png">
            <a:extLst>
              <a:ext uri="{FF2B5EF4-FFF2-40B4-BE49-F238E27FC236}">
                <a16:creationId xmlns:a16="http://schemas.microsoft.com/office/drawing/2014/main" id="{E262A868-1977-4E42-9E2D-C40C23FED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697038"/>
            <a:ext cx="4316412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4" descr="http://sebastianraschka.com/images/blog/2015/singlelayer_neural_networks_files/perceptron_schematic.png">
            <a:extLst>
              <a:ext uri="{FF2B5EF4-FFF2-40B4-BE49-F238E27FC236}">
                <a16:creationId xmlns:a16="http://schemas.microsoft.com/office/drawing/2014/main" id="{F5EA98D4-4C38-45E7-B2B1-1D010982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2892425"/>
            <a:ext cx="4094163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그림 3">
            <a:extLst>
              <a:ext uri="{FF2B5EF4-FFF2-40B4-BE49-F238E27FC236}">
                <a16:creationId xmlns:a16="http://schemas.microsoft.com/office/drawing/2014/main" id="{4AE727CA-C744-4AB7-8B56-F3D7A8FE04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776788"/>
            <a:ext cx="44386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5" name="TextBox 4">
            <a:extLst>
              <a:ext uri="{FF2B5EF4-FFF2-40B4-BE49-F238E27FC236}">
                <a16:creationId xmlns:a16="http://schemas.microsoft.com/office/drawing/2014/main" id="{EFFEFC25-C472-436B-BD52-2C71FB2FC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1268413"/>
            <a:ext cx="3343275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100"/>
              <a:t>퍼셉트론은 </a:t>
            </a:r>
            <a:r>
              <a:rPr lang="en-US" altLang="ko-KR" sz="1100"/>
              <a:t>1957</a:t>
            </a:r>
            <a:r>
              <a:rPr lang="ko-KR" altLang="en-US" sz="1100"/>
              <a:t>년 로젠트발트가 고안한 알고리즘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7CBD2-0A26-7206-A8A9-F5AF399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Perceptron Update Rule</a:t>
            </a:r>
            <a:endParaRPr kumimoji="1" lang="ko-KR" altLang="en-US" dirty="0"/>
          </a:p>
        </p:txBody>
      </p:sp>
      <p:cxnSp>
        <p:nvCxnSpPr>
          <p:cNvPr id="4" name="Straight Connector 29">
            <a:extLst>
              <a:ext uri="{FF2B5EF4-FFF2-40B4-BE49-F238E27FC236}">
                <a16:creationId xmlns:a16="http://schemas.microsoft.com/office/drawing/2014/main" id="{B41D9248-208E-9A94-C32A-0D85295078AA}"/>
              </a:ext>
            </a:extLst>
          </p:cNvPr>
          <p:cNvCxnSpPr/>
          <p:nvPr/>
        </p:nvCxnSpPr>
        <p:spPr>
          <a:xfrm flipH="1">
            <a:off x="3122197" y="4098643"/>
            <a:ext cx="157430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AD6005-A7CF-4CD9-FAF6-9A1D3FED2401}"/>
                  </a:ext>
                </a:extLst>
              </p:cNvPr>
              <p:cNvSpPr txBox="1"/>
              <p:nvPr/>
            </p:nvSpPr>
            <p:spPr>
              <a:xfrm>
                <a:off x="877086" y="1412776"/>
                <a:ext cx="3853940" cy="552267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𝑛𝑒𝑤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𝑜𝑙𝑑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AAD6005-A7CF-4CD9-FAF6-9A1D3FED2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086" y="1412776"/>
                <a:ext cx="3853940" cy="55226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5400">
                <a:solidFill>
                  <a:schemeClr val="bg1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3">
            <a:extLst>
              <a:ext uri="{FF2B5EF4-FFF2-40B4-BE49-F238E27FC236}">
                <a16:creationId xmlns:a16="http://schemas.microsoft.com/office/drawing/2014/main" id="{57A5F3DB-7CE6-A08C-4A61-098D8158D38F}"/>
              </a:ext>
            </a:extLst>
          </p:cNvPr>
          <p:cNvCxnSpPr/>
          <p:nvPr/>
        </p:nvCxnSpPr>
        <p:spPr>
          <a:xfrm flipV="1">
            <a:off x="3083809" y="2574643"/>
            <a:ext cx="0" cy="321355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4">
            <a:extLst>
              <a:ext uri="{FF2B5EF4-FFF2-40B4-BE49-F238E27FC236}">
                <a16:creationId xmlns:a16="http://schemas.microsoft.com/office/drawing/2014/main" id="{9F12354C-CB53-8CFF-018F-6CFCE3129F18}"/>
              </a:ext>
            </a:extLst>
          </p:cNvPr>
          <p:cNvCxnSpPr/>
          <p:nvPr/>
        </p:nvCxnSpPr>
        <p:spPr>
          <a:xfrm>
            <a:off x="572286" y="5635799"/>
            <a:ext cx="5638800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5">
            <a:extLst>
              <a:ext uri="{FF2B5EF4-FFF2-40B4-BE49-F238E27FC236}">
                <a16:creationId xmlns:a16="http://schemas.microsoft.com/office/drawing/2014/main" id="{BD7ECC9F-C427-3D68-B0CF-005C6A7FB893}"/>
              </a:ext>
            </a:extLst>
          </p:cNvPr>
          <p:cNvSpPr/>
          <p:nvPr/>
        </p:nvSpPr>
        <p:spPr>
          <a:xfrm>
            <a:off x="4670610" y="4064983"/>
            <a:ext cx="36576" cy="36576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3FD4A-43B2-207F-F51E-508D65672C0B}"/>
                  </a:ext>
                </a:extLst>
              </p:cNvPr>
              <p:cNvSpPr txBox="1"/>
              <p:nvPr/>
            </p:nvSpPr>
            <p:spPr>
              <a:xfrm>
                <a:off x="6134886" y="5711999"/>
                <a:ext cx="3548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2D3FD4A-43B2-207F-F51E-508D65672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886" y="5711999"/>
                <a:ext cx="354841" cy="215444"/>
              </a:xfrm>
              <a:prstGeom prst="rect">
                <a:avLst/>
              </a:prstGeom>
              <a:blipFill>
                <a:blip r:embed="rId3"/>
                <a:stretch>
                  <a:fillRect l="-6667" r="-3333" b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085C64-E41B-FF9E-7841-E040D9B54B52}"/>
                  </a:ext>
                </a:extLst>
              </p:cNvPr>
              <p:cNvSpPr txBox="1"/>
              <p:nvPr/>
            </p:nvSpPr>
            <p:spPr>
              <a:xfrm>
                <a:off x="2553487" y="2574643"/>
                <a:ext cx="45121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/>
                        </a:rPr>
                        <m:t> 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7085C64-E41B-FF9E-7841-E040D9B54B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487" y="2574643"/>
                <a:ext cx="451212" cy="215444"/>
              </a:xfrm>
              <a:prstGeom prst="rect">
                <a:avLst/>
              </a:prstGeom>
              <a:blipFill>
                <a:blip r:embed="rId4"/>
                <a:stretch>
                  <a:fillRect b="-4444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3">
            <a:extLst>
              <a:ext uri="{FF2B5EF4-FFF2-40B4-BE49-F238E27FC236}">
                <a16:creationId xmlns:a16="http://schemas.microsoft.com/office/drawing/2014/main" id="{8D87F7EA-A247-7B12-4A62-99CA6273C6A7}"/>
              </a:ext>
            </a:extLst>
          </p:cNvPr>
          <p:cNvCxnSpPr/>
          <p:nvPr/>
        </p:nvCxnSpPr>
        <p:spPr>
          <a:xfrm>
            <a:off x="3925086" y="560097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7">
            <a:extLst>
              <a:ext uri="{FF2B5EF4-FFF2-40B4-BE49-F238E27FC236}">
                <a16:creationId xmlns:a16="http://schemas.microsoft.com/office/drawing/2014/main" id="{091B65AB-892C-7EDC-86D9-EAD25AFB0510}"/>
              </a:ext>
            </a:extLst>
          </p:cNvPr>
          <p:cNvCxnSpPr/>
          <p:nvPr/>
        </p:nvCxnSpPr>
        <p:spPr>
          <a:xfrm>
            <a:off x="4705916" y="560097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8">
            <a:extLst>
              <a:ext uri="{FF2B5EF4-FFF2-40B4-BE49-F238E27FC236}">
                <a16:creationId xmlns:a16="http://schemas.microsoft.com/office/drawing/2014/main" id="{0168E7BB-58B9-E287-74A9-C3FD02885B74}"/>
              </a:ext>
            </a:extLst>
          </p:cNvPr>
          <p:cNvCxnSpPr/>
          <p:nvPr/>
        </p:nvCxnSpPr>
        <p:spPr>
          <a:xfrm>
            <a:off x="5525286" y="5602785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9">
            <a:extLst>
              <a:ext uri="{FF2B5EF4-FFF2-40B4-BE49-F238E27FC236}">
                <a16:creationId xmlns:a16="http://schemas.microsoft.com/office/drawing/2014/main" id="{26283377-DA80-B3C5-057B-7D32B99B0B25}"/>
              </a:ext>
            </a:extLst>
          </p:cNvPr>
          <p:cNvCxnSpPr/>
          <p:nvPr/>
        </p:nvCxnSpPr>
        <p:spPr>
          <a:xfrm>
            <a:off x="2248686" y="560097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20">
            <a:extLst>
              <a:ext uri="{FF2B5EF4-FFF2-40B4-BE49-F238E27FC236}">
                <a16:creationId xmlns:a16="http://schemas.microsoft.com/office/drawing/2014/main" id="{C583C991-C727-54C3-E347-F3B6A41DAEC6}"/>
              </a:ext>
            </a:extLst>
          </p:cNvPr>
          <p:cNvCxnSpPr/>
          <p:nvPr/>
        </p:nvCxnSpPr>
        <p:spPr>
          <a:xfrm>
            <a:off x="1486686" y="560097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21">
            <a:extLst>
              <a:ext uri="{FF2B5EF4-FFF2-40B4-BE49-F238E27FC236}">
                <a16:creationId xmlns:a16="http://schemas.microsoft.com/office/drawing/2014/main" id="{63B4DEC6-DB71-25DA-6809-6946E6300874}"/>
              </a:ext>
            </a:extLst>
          </p:cNvPr>
          <p:cNvCxnSpPr/>
          <p:nvPr/>
        </p:nvCxnSpPr>
        <p:spPr>
          <a:xfrm>
            <a:off x="3045996" y="4860643"/>
            <a:ext cx="76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23">
            <a:extLst>
              <a:ext uri="{FF2B5EF4-FFF2-40B4-BE49-F238E27FC236}">
                <a16:creationId xmlns:a16="http://schemas.microsoft.com/office/drawing/2014/main" id="{68AA792B-F7B4-DCCA-4BBB-A812E930B511}"/>
              </a:ext>
            </a:extLst>
          </p:cNvPr>
          <p:cNvCxnSpPr/>
          <p:nvPr/>
        </p:nvCxnSpPr>
        <p:spPr>
          <a:xfrm>
            <a:off x="3045996" y="4098643"/>
            <a:ext cx="76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5">
            <a:extLst>
              <a:ext uri="{FF2B5EF4-FFF2-40B4-BE49-F238E27FC236}">
                <a16:creationId xmlns:a16="http://schemas.microsoft.com/office/drawing/2014/main" id="{DBB4738D-7204-5D90-08C6-AE506646BBF3}"/>
              </a:ext>
            </a:extLst>
          </p:cNvPr>
          <p:cNvCxnSpPr/>
          <p:nvPr/>
        </p:nvCxnSpPr>
        <p:spPr>
          <a:xfrm flipH="1" flipV="1">
            <a:off x="4696501" y="4098643"/>
            <a:ext cx="9415" cy="15041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27">
            <a:extLst>
              <a:ext uri="{FF2B5EF4-FFF2-40B4-BE49-F238E27FC236}">
                <a16:creationId xmlns:a16="http://schemas.microsoft.com/office/drawing/2014/main" id="{4544A40D-1C77-0F06-2890-5F26E673003A}"/>
              </a:ext>
            </a:extLst>
          </p:cNvPr>
          <p:cNvCxnSpPr/>
          <p:nvPr/>
        </p:nvCxnSpPr>
        <p:spPr>
          <a:xfrm flipV="1">
            <a:off x="3083809" y="4098643"/>
            <a:ext cx="1603277" cy="1537156"/>
          </a:xfrm>
          <a:prstGeom prst="line">
            <a:avLst/>
          </a:prstGeom>
          <a:ln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0">
            <a:extLst>
              <a:ext uri="{FF2B5EF4-FFF2-40B4-BE49-F238E27FC236}">
                <a16:creationId xmlns:a16="http://schemas.microsoft.com/office/drawing/2014/main" id="{35B0A5C4-7569-6CD6-035C-09602A8547E2}"/>
              </a:ext>
            </a:extLst>
          </p:cNvPr>
          <p:cNvCxnSpPr/>
          <p:nvPr/>
        </p:nvCxnSpPr>
        <p:spPr>
          <a:xfrm>
            <a:off x="3045996" y="3336643"/>
            <a:ext cx="76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453CF63A-485C-303A-49BA-02DEC3B2F7DA}"/>
              </a:ext>
            </a:extLst>
          </p:cNvPr>
          <p:cNvCxnSpPr/>
          <p:nvPr/>
        </p:nvCxnSpPr>
        <p:spPr>
          <a:xfrm flipV="1">
            <a:off x="2782086" y="2682365"/>
            <a:ext cx="1371600" cy="377847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8">
            <a:extLst>
              <a:ext uri="{FF2B5EF4-FFF2-40B4-BE49-F238E27FC236}">
                <a16:creationId xmlns:a16="http://schemas.microsoft.com/office/drawing/2014/main" id="{25FAE1CC-ADA7-4CAB-C67B-9351B84FC853}"/>
              </a:ext>
            </a:extLst>
          </p:cNvPr>
          <p:cNvCxnSpPr/>
          <p:nvPr/>
        </p:nvCxnSpPr>
        <p:spPr>
          <a:xfrm flipV="1">
            <a:off x="1334286" y="4555843"/>
            <a:ext cx="4800600" cy="1676400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3">
            <a:extLst>
              <a:ext uri="{FF2B5EF4-FFF2-40B4-BE49-F238E27FC236}">
                <a16:creationId xmlns:a16="http://schemas.microsoft.com/office/drawing/2014/main" id="{9648AC82-1669-7237-D417-73FE81442335}"/>
              </a:ext>
            </a:extLst>
          </p:cNvPr>
          <p:cNvCxnSpPr/>
          <p:nvPr/>
        </p:nvCxnSpPr>
        <p:spPr>
          <a:xfrm flipH="1" flipV="1">
            <a:off x="724686" y="4850714"/>
            <a:ext cx="2359410" cy="785085"/>
          </a:xfrm>
          <a:prstGeom prst="line">
            <a:avLst/>
          </a:prstGeom>
          <a:ln>
            <a:solidFill>
              <a:srgbClr val="0070C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6">
            <a:extLst>
              <a:ext uri="{FF2B5EF4-FFF2-40B4-BE49-F238E27FC236}">
                <a16:creationId xmlns:a16="http://schemas.microsoft.com/office/drawing/2014/main" id="{AEE712D7-252D-54BB-920A-60D9AEDF6406}"/>
              </a:ext>
            </a:extLst>
          </p:cNvPr>
          <p:cNvCxnSpPr/>
          <p:nvPr/>
        </p:nvCxnSpPr>
        <p:spPr>
          <a:xfrm flipH="1" flipV="1">
            <a:off x="2247291" y="3313558"/>
            <a:ext cx="836521" cy="232551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63">
            <a:extLst>
              <a:ext uri="{FF2B5EF4-FFF2-40B4-BE49-F238E27FC236}">
                <a16:creationId xmlns:a16="http://schemas.microsoft.com/office/drawing/2014/main" id="{1E9939B3-2D00-A17C-DD40-4AF2C08D428A}"/>
              </a:ext>
            </a:extLst>
          </p:cNvPr>
          <p:cNvCxnSpPr/>
          <p:nvPr/>
        </p:nvCxnSpPr>
        <p:spPr>
          <a:xfrm flipV="1">
            <a:off x="724685" y="3313558"/>
            <a:ext cx="1524001" cy="1537156"/>
          </a:xfrm>
          <a:prstGeom prst="line">
            <a:avLst/>
          </a:prstGeom>
          <a:ln>
            <a:solidFill>
              <a:srgbClr val="FF0000"/>
            </a:solidFill>
            <a:prstDash val="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5">
            <a:extLst>
              <a:ext uri="{FF2B5EF4-FFF2-40B4-BE49-F238E27FC236}">
                <a16:creationId xmlns:a16="http://schemas.microsoft.com/office/drawing/2014/main" id="{367AD878-72E8-F880-D769-CBE12F8B6519}"/>
              </a:ext>
            </a:extLst>
          </p:cNvPr>
          <p:cNvCxnSpPr/>
          <p:nvPr/>
        </p:nvCxnSpPr>
        <p:spPr>
          <a:xfrm>
            <a:off x="724686" y="5599783"/>
            <a:ext cx="0" cy="76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788B2D-F604-9AEC-C0E7-E9B30DE68742}"/>
                  </a:ext>
                </a:extLst>
              </p:cNvPr>
              <p:cNvSpPr txBox="1"/>
              <p:nvPr/>
            </p:nvSpPr>
            <p:spPr>
              <a:xfrm rot="17398529">
                <a:off x="3663656" y="2699878"/>
                <a:ext cx="5795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=3</m:t>
                      </m:r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E788B2D-F604-9AEC-C0E7-E9B30DE687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98529">
                <a:off x="3663656" y="2699878"/>
                <a:ext cx="579581" cy="215444"/>
              </a:xfrm>
              <a:prstGeom prst="rect">
                <a:avLst/>
              </a:prstGeom>
              <a:blipFill>
                <a:blip r:embed="rId5"/>
                <a:stretch>
                  <a:fillRect t="-2000" r="-6061" b="-1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77">
            <a:extLst>
              <a:ext uri="{FF2B5EF4-FFF2-40B4-BE49-F238E27FC236}">
                <a16:creationId xmlns:a16="http://schemas.microsoft.com/office/drawing/2014/main" id="{6283AF6E-E2E4-1E2B-625F-AEDCF95B6EF4}"/>
              </a:ext>
            </a:extLst>
          </p:cNvPr>
          <p:cNvSpPr/>
          <p:nvPr/>
        </p:nvSpPr>
        <p:spPr>
          <a:xfrm>
            <a:off x="3052128" y="5608367"/>
            <a:ext cx="54864" cy="5486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69459C-2AF0-FADF-AAFB-B4D4D3D12E89}"/>
                  </a:ext>
                </a:extLst>
              </p:cNvPr>
              <p:cNvSpPr txBox="1"/>
              <p:nvPr/>
            </p:nvSpPr>
            <p:spPr>
              <a:xfrm rot="20418129">
                <a:off x="5496962" y="4227625"/>
                <a:ext cx="609526" cy="4047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3</m:t>
                          </m:r>
                        </m:den>
                      </m:f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669459C-2AF0-FADF-AAFB-B4D4D3D12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18129">
                <a:off x="5496962" y="4227625"/>
                <a:ext cx="609526" cy="4047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9">
            <a:extLst>
              <a:ext uri="{FF2B5EF4-FFF2-40B4-BE49-F238E27FC236}">
                <a16:creationId xmlns:a16="http://schemas.microsoft.com/office/drawing/2014/main" id="{EE9709E8-C105-B1BF-4275-6E084C4B13AE}"/>
              </a:ext>
            </a:extLst>
          </p:cNvPr>
          <p:cNvSpPr/>
          <p:nvPr/>
        </p:nvSpPr>
        <p:spPr>
          <a:xfrm>
            <a:off x="1410486" y="6277936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−</a:t>
            </a:r>
          </a:p>
        </p:txBody>
      </p:sp>
      <p:sp>
        <p:nvSpPr>
          <p:cNvPr id="31" name="Oval 32">
            <a:extLst>
              <a:ext uri="{FF2B5EF4-FFF2-40B4-BE49-F238E27FC236}">
                <a16:creationId xmlns:a16="http://schemas.microsoft.com/office/drawing/2014/main" id="{484559EF-66A4-8F60-C9B6-7733D48DC02F}"/>
              </a:ext>
            </a:extLst>
          </p:cNvPr>
          <p:cNvSpPr/>
          <p:nvPr/>
        </p:nvSpPr>
        <p:spPr>
          <a:xfrm>
            <a:off x="1334286" y="6028070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2" name="Oval 33">
            <a:extLst>
              <a:ext uri="{FF2B5EF4-FFF2-40B4-BE49-F238E27FC236}">
                <a16:creationId xmlns:a16="http://schemas.microsoft.com/office/drawing/2014/main" id="{80CC3B23-14ED-3574-D08D-07FFE1C3A7CB}"/>
              </a:ext>
            </a:extLst>
          </p:cNvPr>
          <p:cNvSpPr/>
          <p:nvPr/>
        </p:nvSpPr>
        <p:spPr>
          <a:xfrm>
            <a:off x="2858286" y="6354136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−</a:t>
            </a:r>
          </a:p>
        </p:txBody>
      </p:sp>
      <p:sp>
        <p:nvSpPr>
          <p:cNvPr id="33" name="Oval 34">
            <a:extLst>
              <a:ext uri="{FF2B5EF4-FFF2-40B4-BE49-F238E27FC236}">
                <a16:creationId xmlns:a16="http://schemas.microsoft.com/office/drawing/2014/main" id="{2987067C-287E-40ED-EBBB-1A9E46A70F62}"/>
              </a:ext>
            </a:extLst>
          </p:cNvPr>
          <p:cNvSpPr/>
          <p:nvPr/>
        </p:nvSpPr>
        <p:spPr>
          <a:xfrm>
            <a:off x="2659631" y="6277936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4" name="Oval 35">
            <a:extLst>
              <a:ext uri="{FF2B5EF4-FFF2-40B4-BE49-F238E27FC236}">
                <a16:creationId xmlns:a16="http://schemas.microsoft.com/office/drawing/2014/main" id="{E76B2348-4181-54A7-CC5A-2E4636C11281}"/>
              </a:ext>
            </a:extLst>
          </p:cNvPr>
          <p:cNvSpPr/>
          <p:nvPr/>
        </p:nvSpPr>
        <p:spPr>
          <a:xfrm>
            <a:off x="4737127" y="3946243"/>
            <a:ext cx="102359" cy="106707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35" name="Straight Arrow Connector 36">
            <a:extLst>
              <a:ext uri="{FF2B5EF4-FFF2-40B4-BE49-F238E27FC236}">
                <a16:creationId xmlns:a16="http://schemas.microsoft.com/office/drawing/2014/main" id="{FE5EAC53-B6F3-4CB6-AF2E-9DD2C3AE64E6}"/>
              </a:ext>
            </a:extLst>
          </p:cNvPr>
          <p:cNvCxnSpPr>
            <a:stCxn id="36" idx="1"/>
            <a:endCxn id="34" idx="7"/>
          </p:cNvCxnSpPr>
          <p:nvPr/>
        </p:nvCxnSpPr>
        <p:spPr>
          <a:xfrm flipH="1">
            <a:off x="4824496" y="3559484"/>
            <a:ext cx="776990" cy="40238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ED59D1-8A49-8711-FD39-0BD6F8EBC031}"/>
                  </a:ext>
                </a:extLst>
              </p:cNvPr>
              <p:cNvSpPr txBox="1"/>
              <p:nvPr/>
            </p:nvSpPr>
            <p:spPr>
              <a:xfrm>
                <a:off x="5601486" y="3336795"/>
                <a:ext cx="1748556" cy="445378"/>
              </a:xfrm>
              <a:prstGeom prst="rect">
                <a:avLst/>
              </a:prstGeom>
              <a:noFill/>
            </p:spPr>
            <p:txBody>
              <a:bodyPr wrap="none" lIns="45720" tIns="0" rIns="0" bIns="0" rtlCol="0">
                <a:spAutoFit/>
              </a:bodyPr>
              <a:lstStyle/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4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  <a:p>
                <a:r>
                  <a:rPr 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(initially misclassified).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ED59D1-8A49-8711-FD39-0BD6F8EB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486" y="3336795"/>
                <a:ext cx="1748556" cy="445378"/>
              </a:xfrm>
              <a:prstGeom prst="rect">
                <a:avLst/>
              </a:prstGeom>
              <a:blipFill>
                <a:blip r:embed="rId7"/>
                <a:stretch>
                  <a:fillRect l="-4348" t="-8333" r="-9420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5960F1-5237-F47F-8FA6-8FC234A06E25}"/>
                  </a:ext>
                </a:extLst>
              </p:cNvPr>
              <p:cNvSpPr txBox="1"/>
              <p:nvPr/>
            </p:nvSpPr>
            <p:spPr>
              <a:xfrm rot="20418129">
                <a:off x="5315907" y="4688458"/>
                <a:ext cx="12764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−1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+3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F5960F1-5237-F47F-8FA6-8FC234A06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18129">
                <a:off x="5315907" y="4688458"/>
                <a:ext cx="1276440" cy="215444"/>
              </a:xfrm>
              <a:prstGeom prst="rect">
                <a:avLst/>
              </a:prstGeom>
              <a:blipFill>
                <a:blip r:embed="rId8"/>
                <a:stretch>
                  <a:fillRect r="-29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463E09-E51C-1694-B4D4-4B52DC4FEB54}"/>
                  </a:ext>
                </a:extLst>
              </p:cNvPr>
              <p:cNvSpPr txBox="1"/>
              <p:nvPr/>
            </p:nvSpPr>
            <p:spPr>
              <a:xfrm rot="17398529">
                <a:off x="3563308" y="2852278"/>
                <a:ext cx="127644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/>
                            </a:rPr>
                            <m:t>−3</m:t>
                          </m:r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𝑥</m:t>
                      </m:r>
                      <m:r>
                        <a:rPr lang="en-US" sz="1400" b="0" i="1" smtClean="0">
                          <a:latin typeface="Cambria Math"/>
                        </a:rPr>
                        <m:t>+1</m:t>
                      </m:r>
                      <m:r>
                        <a:rPr lang="en-US" sz="1400" b="0" i="1" smtClean="0">
                          <a:latin typeface="Cambria Math"/>
                        </a:rPr>
                        <m:t>𝑦</m:t>
                      </m:r>
                      <m:r>
                        <a:rPr lang="en-US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463E09-E51C-1694-B4D4-4B52DC4FE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98529">
                <a:off x="3563308" y="2852278"/>
                <a:ext cx="1276440" cy="215444"/>
              </a:xfrm>
              <a:prstGeom prst="rect">
                <a:avLst/>
              </a:prstGeom>
              <a:blipFill>
                <a:blip r:embed="rId9"/>
                <a:stretch>
                  <a:fillRect t="-980" r="-384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7D7637-490E-39B6-A3C4-43D82B7269A4}"/>
                  </a:ext>
                </a:extLst>
              </p:cNvPr>
              <p:cNvSpPr txBox="1"/>
              <p:nvPr/>
            </p:nvSpPr>
            <p:spPr>
              <a:xfrm rot="20418129">
                <a:off x="5504889" y="4917705"/>
                <a:ext cx="1203278" cy="360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−1,3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D7D7637-490E-39B6-A3C4-43D82B726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418129">
                <a:off x="5504889" y="4917705"/>
                <a:ext cx="1203278" cy="36029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CBD1DF-B5F9-9DFD-FECF-7DCDBA4219A8}"/>
                  </a:ext>
                </a:extLst>
              </p:cNvPr>
              <p:cNvSpPr txBox="1"/>
              <p:nvPr/>
            </p:nvSpPr>
            <p:spPr>
              <a:xfrm rot="17398529">
                <a:off x="3863008" y="2878722"/>
                <a:ext cx="1203278" cy="360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−3,1</m:t>
                          </m:r>
                        </m:e>
                      </m:d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latin typeface="Cambria Math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CBD1DF-B5F9-9DFD-FECF-7DCDBA421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7398529">
                <a:off x="3863008" y="2878722"/>
                <a:ext cx="1203278" cy="36029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C3D4C-5563-6120-F9ED-10DA5E667FDA}"/>
                  </a:ext>
                </a:extLst>
              </p:cNvPr>
              <p:cNvSpPr txBox="1"/>
              <p:nvPr/>
            </p:nvSpPr>
            <p:spPr>
              <a:xfrm>
                <a:off x="5559688" y="1416643"/>
                <a:ext cx="3927998" cy="6055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0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25C3D4C-5563-6120-F9ED-10DA5E667F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88" y="1416643"/>
                <a:ext cx="3927998" cy="605550"/>
              </a:xfrm>
              <a:prstGeom prst="rect">
                <a:avLst/>
              </a:prstGeom>
              <a:blipFill>
                <a:blip r:embed="rId12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1C277-F429-C9BD-B039-3D1D3388C12D}"/>
                  </a:ext>
                </a:extLst>
              </p:cNvPr>
              <p:cNvSpPr txBox="1"/>
              <p:nvPr/>
            </p:nvSpPr>
            <p:spPr>
              <a:xfrm>
                <a:off x="4715661" y="4075084"/>
                <a:ext cx="315535" cy="3578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961C277-F429-C9BD-B039-3D1D3388C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661" y="4075084"/>
                <a:ext cx="315535" cy="357855"/>
              </a:xfrm>
              <a:prstGeom prst="rect">
                <a:avLst/>
              </a:prstGeom>
              <a:blipFill>
                <a:blip r:embed="rId13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F01BE8E6-1B24-54D5-C898-C620BA98A92F}"/>
              </a:ext>
            </a:extLst>
          </p:cNvPr>
          <p:cNvSpPr txBox="1"/>
          <p:nvPr/>
        </p:nvSpPr>
        <p:spPr>
          <a:xfrm>
            <a:off x="496086" y="2524756"/>
            <a:ext cx="1909177" cy="430887"/>
          </a:xfrm>
          <a:prstGeom prst="rect">
            <a:avLst/>
          </a:prstGeom>
          <a:noFill/>
        </p:spPr>
        <p:txBody>
          <a:bodyPr wrap="none" lIns="45720" tIns="0" rIns="0" bIns="0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Simplification: 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Lines pass through origin.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C0B23E0-0A1B-1CDE-5B6F-50046B11A104}"/>
                  </a:ext>
                </a:extLst>
              </p:cNvPr>
              <p:cNvSpPr txBox="1"/>
              <p:nvPr/>
            </p:nvSpPr>
            <p:spPr>
              <a:xfrm>
                <a:off x="4382286" y="6418122"/>
                <a:ext cx="5003641" cy="262892"/>
              </a:xfrm>
              <a:prstGeom prst="rect">
                <a:avLst/>
              </a:prstGeom>
              <a:noFill/>
            </p:spPr>
            <p:txBody>
              <a:bodyPr wrap="square" lIns="4572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US" sz="16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−1,+1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tx1"/>
                    </a:solidFill>
                  </a:rPr>
                  <a:t> in order to </a:t>
                </a:r>
                <a:r>
                  <a:rPr lang="en-US" sz="1600" dirty="0"/>
                  <a:t>simplify the update rule .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C0B23E0-0A1B-1CDE-5B6F-50046B11A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2286" y="6418122"/>
                <a:ext cx="5003641" cy="262892"/>
              </a:xfrm>
              <a:prstGeom prst="rect">
                <a:avLst/>
              </a:prstGeom>
              <a:blipFill>
                <a:blip r:embed="rId14"/>
                <a:stretch>
                  <a:fillRect t="-18182" r="-2278" b="-454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8634CB-40CF-F995-9997-28017A51DCD6}"/>
                  </a:ext>
                </a:extLst>
              </p:cNvPr>
              <p:cNvSpPr txBox="1"/>
              <p:nvPr/>
            </p:nvSpPr>
            <p:spPr>
              <a:xfrm>
                <a:off x="7442276" y="4307422"/>
                <a:ext cx="2035885" cy="935834"/>
              </a:xfrm>
              <a:prstGeom prst="rect">
                <a:avLst/>
              </a:prstGeom>
              <a:noFill/>
            </p:spPr>
            <p:txBody>
              <a:bodyPr wrap="square" lIns="4572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⃗"/>
                            <m:ctrlPr>
                              <a:rPr lang="en-US" sz="12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200" b="1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𝒙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120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200" b="0" i="1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is now correctly classified with the new separating boundary. </a:t>
                </a:r>
              </a:p>
              <a:p>
                <a:r>
                  <a:rPr 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Not always the case that we can achieve this with one update.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68634CB-40CF-F995-9997-28017A51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2276" y="4307422"/>
                <a:ext cx="2035885" cy="935834"/>
              </a:xfrm>
              <a:prstGeom prst="rect">
                <a:avLst/>
              </a:prstGeom>
              <a:blipFill>
                <a:blip r:embed="rId15"/>
                <a:stretch>
                  <a:fillRect l="-2484" t="-4054" r="-4969" b="-2973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6">
            <a:extLst>
              <a:ext uri="{FF2B5EF4-FFF2-40B4-BE49-F238E27FC236}">
                <a16:creationId xmlns:a16="http://schemas.microsoft.com/office/drawing/2014/main" id="{250D931F-D577-F1F3-04B8-7189F9EF424A}"/>
              </a:ext>
            </a:extLst>
          </p:cNvPr>
          <p:cNvCxnSpPr>
            <a:stCxn id="45" idx="1"/>
          </p:cNvCxnSpPr>
          <p:nvPr/>
        </p:nvCxnSpPr>
        <p:spPr>
          <a:xfrm flipH="1">
            <a:off x="7049286" y="4775339"/>
            <a:ext cx="39299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85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7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>
            <a:extLst>
              <a:ext uri="{FF2B5EF4-FFF2-40B4-BE49-F238E27FC236}">
                <a16:creationId xmlns:a16="http://schemas.microsoft.com/office/drawing/2014/main" id="{74C3DD6C-B585-41DE-9EA7-B2E539A62B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8195" name="슬라이드 번호 개체 틀 3">
            <a:extLst>
              <a:ext uri="{FF2B5EF4-FFF2-40B4-BE49-F238E27FC236}">
                <a16:creationId xmlns:a16="http://schemas.microsoft.com/office/drawing/2014/main" id="{5105681A-63D8-40EF-A6FB-430A29A659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F81AA60-466B-4C01-A718-4F085730ED2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ko-KR" sz="1200"/>
          </a:p>
        </p:txBody>
      </p:sp>
      <p:pic>
        <p:nvPicPr>
          <p:cNvPr id="8196" name="그림 3">
            <a:extLst>
              <a:ext uri="{FF2B5EF4-FFF2-40B4-BE49-F238E27FC236}">
                <a16:creationId xmlns:a16="http://schemas.microsoft.com/office/drawing/2014/main" id="{6C32F0F8-C2F0-46FD-935F-25B0AB5F0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125538"/>
            <a:ext cx="3168650" cy="765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그림 3">
            <a:extLst>
              <a:ext uri="{FF2B5EF4-FFF2-40B4-BE49-F238E27FC236}">
                <a16:creationId xmlns:a16="http://schemas.microsoft.com/office/drawing/2014/main" id="{5A927030-ADAB-4771-9323-0492999B0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2108200"/>
            <a:ext cx="7937500" cy="398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/>
              <a:t>다차원 배열의 구조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배열 구조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 err="1">
                <a:ea typeface="굴림" panose="020B0600000101010101" pitchFamily="50" charset="-127"/>
              </a:rPr>
              <a:t>numpy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는 </a:t>
            </a:r>
            <a:r>
              <a:rPr lang="en-US" altLang="ko-KR" sz="1400" dirty="0" err="1">
                <a:ea typeface="굴림" panose="020B0600000101010101" pitchFamily="50" charset="-127"/>
              </a:rPr>
              <a:t>numpy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클래스의 </a:t>
            </a:r>
            <a:r>
              <a:rPr lang="en-US" altLang="ko-KR" sz="1400" dirty="0">
                <a:ea typeface="굴림" panose="020B0600000101010101" pitchFamily="50" charset="-127"/>
              </a:rPr>
              <a:t>array </a:t>
            </a:r>
            <a:r>
              <a:rPr lang="ko-KR" altLang="en-US" sz="1400" dirty="0">
                <a:ea typeface="굴림" panose="020B0600000101010101" pitchFamily="50" charset="-127"/>
              </a:rPr>
              <a:t>함수를 사용하여 생성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하나의 자료형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동일한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만 가능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 dirty="0">
                <a:ea typeface="굴림" panose="020B0600000101010101" pitchFamily="50" charset="-127"/>
              </a:rPr>
              <a:t>List</a:t>
            </a:r>
            <a:r>
              <a:rPr lang="ko-KR" altLang="en-US" sz="1400" dirty="0">
                <a:ea typeface="굴림" panose="020B0600000101010101" pitchFamily="50" charset="-127"/>
              </a:rPr>
              <a:t>와는 달리 다이나믹 타이핑을 지원하지 않음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자료형의 데이터</a:t>
            </a:r>
            <a:r>
              <a:rPr lang="en-US" altLang="ko-KR" sz="1400" dirty="0">
                <a:ea typeface="굴림" panose="020B0600000101010101" pitchFamily="50" charset="-127"/>
              </a:rPr>
              <a:t>(</a:t>
            </a:r>
            <a:r>
              <a:rPr lang="ko-KR" altLang="en-US" sz="1400" dirty="0">
                <a:ea typeface="굴림" panose="020B0600000101010101" pitchFamily="50" charset="-127"/>
              </a:rPr>
              <a:t>아이템들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은 같은 크기의 블록으로 메모리에 저장 됨 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A062A2-F295-41DB-AC4A-81541E01C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00" y="3428778"/>
            <a:ext cx="4371880" cy="2520502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A95267-72F2-411D-BE6D-4E185B484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2" y="3428778"/>
            <a:ext cx="3777552" cy="1368152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29">
            <a:extLst>
              <a:ext uri="{FF2B5EF4-FFF2-40B4-BE49-F238E27FC236}">
                <a16:creationId xmlns:a16="http://schemas.microsoft.com/office/drawing/2014/main" id="{7A68A4C2-37CE-45C8-9B1E-FB1FEE9FC3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12" y="5076485"/>
            <a:ext cx="3777552" cy="738664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 err="1"/>
              <a:t>넘파이</a:t>
            </a:r>
            <a:r>
              <a:rPr lang="ko-KR" altLang="en-US" sz="1400" dirty="0"/>
              <a:t> 모듈로 생성한 다차원 배열의 데이터는 일렬로 원소를 관리 하고 각 인덱스의 정보는 순차적으로 증가</a:t>
            </a:r>
          </a:p>
        </p:txBody>
      </p:sp>
    </p:spTree>
    <p:extLst>
      <p:ext uri="{BB962C8B-B14F-4D97-AF65-F5344CB8AC3E}">
        <p14:creationId xmlns:p14="http://schemas.microsoft.com/office/powerpoint/2010/main" val="2434742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>
            <a:extLst>
              <a:ext uri="{FF2B5EF4-FFF2-40B4-BE49-F238E27FC236}">
                <a16:creationId xmlns:a16="http://schemas.microsoft.com/office/drawing/2014/main" id="{C9A1D376-C044-498A-9615-742DA86D0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vs. Linear Regression</a:t>
            </a:r>
            <a:endParaRPr lang="ko-KR" altLang="en-US"/>
          </a:p>
        </p:txBody>
      </p:sp>
      <p:sp>
        <p:nvSpPr>
          <p:cNvPr id="9219" name="슬라이드 번호 개체 틀 3">
            <a:extLst>
              <a:ext uri="{FF2B5EF4-FFF2-40B4-BE49-F238E27FC236}">
                <a16:creationId xmlns:a16="http://schemas.microsoft.com/office/drawing/2014/main" id="{43F4397F-598C-490C-B3D5-0885499B55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6BF40BC-8393-44D1-908D-34F0E66864D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ko-KR" sz="1200"/>
          </a:p>
        </p:txBody>
      </p:sp>
      <p:grpSp>
        <p:nvGrpSpPr>
          <p:cNvPr id="9220" name="그룹 2">
            <a:extLst>
              <a:ext uri="{FF2B5EF4-FFF2-40B4-BE49-F238E27FC236}">
                <a16:creationId xmlns:a16="http://schemas.microsoft.com/office/drawing/2014/main" id="{DFDA81CC-2B8D-4153-A706-132257F25A0D}"/>
              </a:ext>
            </a:extLst>
          </p:cNvPr>
          <p:cNvGrpSpPr>
            <a:grpSpLocks/>
          </p:cNvGrpSpPr>
          <p:nvPr/>
        </p:nvGrpSpPr>
        <p:grpSpPr bwMode="auto">
          <a:xfrm>
            <a:off x="658813" y="1268413"/>
            <a:ext cx="3932237" cy="2322512"/>
            <a:chOff x="5446608" y="2187575"/>
            <a:chExt cx="4616555" cy="3286125"/>
          </a:xfrm>
        </p:grpSpPr>
        <p:pic>
          <p:nvPicPr>
            <p:cNvPr id="9222" name="Picture 4" descr="http://sebastianraschka.com/images/blog/2015/singlelayer_neural_networks_files/perceptron_schematic.png">
              <a:extLst>
                <a:ext uri="{FF2B5EF4-FFF2-40B4-BE49-F238E27FC236}">
                  <a16:creationId xmlns:a16="http://schemas.microsoft.com/office/drawing/2014/main" id="{5AC44572-2026-4AEA-8D24-705AF82DD6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7200" y="2187575"/>
              <a:ext cx="4525963" cy="3286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23" name="직사각형 8">
              <a:extLst>
                <a:ext uri="{FF2B5EF4-FFF2-40B4-BE49-F238E27FC236}">
                  <a16:creationId xmlns:a16="http://schemas.microsoft.com/office/drawing/2014/main" id="{3FA7881B-AC9E-4055-A069-9543C35C89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5950" y="4686300"/>
              <a:ext cx="2971800" cy="7143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lnSpc>
                  <a:spcPct val="120000"/>
                </a:lnSpc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charset="2"/>
                <a:buChar char="u"/>
                <a:defRPr kumimoji="1" sz="2200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1pPr>
              <a:lvl2pPr marL="742950" indent="-28575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2pPr>
              <a:lvl3pPr marL="11430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Char char="»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3pPr>
              <a:lvl4pPr marL="16002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Font typeface="Wingdings 2" panose="05020102010507070707" pitchFamily="18" charset="2"/>
                <a:buChar char="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4pPr>
              <a:lvl5pPr marL="2057400" indent="-228600">
                <a:lnSpc>
                  <a:spcPct val="120000"/>
                </a:lnSpc>
                <a:spcBef>
                  <a:spcPct val="20000"/>
                </a:spcBef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Wingdings" panose="05000000000000000000" pitchFamily="2" charset="2"/>
                <a:buChar char="ü"/>
                <a:defRPr kumimoji="1">
                  <a:solidFill>
                    <a:schemeClr val="tx1"/>
                  </a:solidFill>
                  <a:latin typeface="Arial" panose="020B0604020202020204" pitchFamily="34" charset="0"/>
                  <a:ea typeface="돋움" panose="020B0600000101010101" pitchFamily="50" charset="-127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ko-KR" altLang="en-US" sz="12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E66179-93E4-423E-B9C6-0F13EA13210F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46608" y="4902397"/>
              <a:ext cx="4436599" cy="252377"/>
            </a:xfrm>
            <a:prstGeom prst="rect">
              <a:avLst/>
            </a:prstGeom>
            <a:blipFill>
              <a:blip r:embed="rId3"/>
              <a:stretch>
                <a:fillRect b="-2142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63E701-8D02-4BCC-8704-42B504CA48DB}"/>
                </a:ext>
              </a:extLst>
            </p:cNvPr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644008" y="4081534"/>
              <a:ext cx="2047099" cy="345031"/>
            </a:xfrm>
            <a:prstGeom prst="rect">
              <a:avLst/>
            </a:prstGeom>
            <a:blipFill>
              <a:blip r:embed="rId4"/>
              <a:stretch>
                <a:fillRect l="-3274" t="-3571" r="-595" b="-26786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ko-KR" altLang="en-US">
                  <a:noFill/>
                </a:rPr>
                <a:t> </a:t>
              </a:r>
            </a:p>
          </p:txBody>
        </p:sp>
      </p:grpSp>
      <p:pic>
        <p:nvPicPr>
          <p:cNvPr id="9221" name="Picture 2" descr="multivariable linear regression formulaì ëí ì´ë¯¸ì§ ê²ìê²°ê³¼">
            <a:extLst>
              <a:ext uri="{FF2B5EF4-FFF2-40B4-BE49-F238E27FC236}">
                <a16:creationId xmlns:a16="http://schemas.microsoft.com/office/drawing/2014/main" id="{7136B742-3AFD-47B9-BC9D-B07F64F35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713" y="3867150"/>
            <a:ext cx="5400675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>
            <a:extLst>
              <a:ext uri="{FF2B5EF4-FFF2-40B4-BE49-F238E27FC236}">
                <a16:creationId xmlns:a16="http://schemas.microsoft.com/office/drawing/2014/main" id="{5B382DC4-14DD-4F9C-AA64-0858DCB3EE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0243" name="슬라이드 번호 개체 틀 3">
            <a:extLst>
              <a:ext uri="{FF2B5EF4-FFF2-40B4-BE49-F238E27FC236}">
                <a16:creationId xmlns:a16="http://schemas.microsoft.com/office/drawing/2014/main" id="{A5C03134-86FF-4B3C-90C2-58E3277D2E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300F108-46CD-4F6C-80EC-8529F8E510F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ko-KR" sz="1200"/>
          </a:p>
        </p:txBody>
      </p:sp>
      <p:pic>
        <p:nvPicPr>
          <p:cNvPr id="10244" name="그림 1">
            <a:extLst>
              <a:ext uri="{FF2B5EF4-FFF2-40B4-BE49-F238E27FC236}">
                <a16:creationId xmlns:a16="http://schemas.microsoft.com/office/drawing/2014/main" id="{B5C64380-07CD-4BF4-BA47-A3746454C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300" y="2924175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타원 2">
            <a:extLst>
              <a:ext uri="{FF2B5EF4-FFF2-40B4-BE49-F238E27FC236}">
                <a16:creationId xmlns:a16="http://schemas.microsoft.com/office/drawing/2014/main" id="{990C889F-1CF7-4DBA-B896-3304C5BFF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2349500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10246" name="타원 19">
            <a:extLst>
              <a:ext uri="{FF2B5EF4-FFF2-40B4-BE49-F238E27FC236}">
                <a16:creationId xmlns:a16="http://schemas.microsoft.com/office/drawing/2014/main" id="{AD5ABB04-478D-4139-BBE9-0DB93BC25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0963" y="3644900"/>
            <a:ext cx="576262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10247" name="타원 20">
            <a:extLst>
              <a:ext uri="{FF2B5EF4-FFF2-40B4-BE49-F238E27FC236}">
                <a16:creationId xmlns:a16="http://schemas.microsoft.com/office/drawing/2014/main" id="{F6B109CE-F872-40F1-A04A-878A69BE4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6725" y="2997200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10248" name="직선 화살표 연결선 6">
            <a:extLst>
              <a:ext uri="{FF2B5EF4-FFF2-40B4-BE49-F238E27FC236}">
                <a16:creationId xmlns:a16="http://schemas.microsoft.com/office/drawing/2014/main" id="{3A92754B-575D-44EA-A7BB-12041B7ED8E8}"/>
              </a:ext>
            </a:extLst>
          </p:cNvPr>
          <p:cNvCxnSpPr>
            <a:cxnSpLocks noChangeShapeType="1"/>
            <a:stCxn id="10245" idx="6"/>
            <a:endCxn id="10247" idx="2"/>
          </p:cNvCxnSpPr>
          <p:nvPr/>
        </p:nvCxnSpPr>
        <p:spPr bwMode="auto">
          <a:xfrm>
            <a:off x="1927225" y="2636838"/>
            <a:ext cx="1079500" cy="6477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9" name="직선 화살표 연결선 8">
            <a:extLst>
              <a:ext uri="{FF2B5EF4-FFF2-40B4-BE49-F238E27FC236}">
                <a16:creationId xmlns:a16="http://schemas.microsoft.com/office/drawing/2014/main" id="{F91AA351-BC3B-416D-82C9-875BD4F78EA5}"/>
              </a:ext>
            </a:extLst>
          </p:cNvPr>
          <p:cNvCxnSpPr>
            <a:cxnSpLocks noChangeShapeType="1"/>
            <a:stCxn id="10246" idx="6"/>
            <a:endCxn id="10247" idx="2"/>
          </p:cNvCxnSpPr>
          <p:nvPr/>
        </p:nvCxnSpPr>
        <p:spPr bwMode="auto">
          <a:xfrm flipV="1">
            <a:off x="1927225" y="3284538"/>
            <a:ext cx="1079500" cy="6492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0" name="TextBox 9">
            <a:extLst>
              <a:ext uri="{FF2B5EF4-FFF2-40B4-BE49-F238E27FC236}">
                <a16:creationId xmlns:a16="http://schemas.microsoft.com/office/drawing/2014/main" id="{5B6CF0B6-11E9-49D5-89CD-AB487CA95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2513" y="2565400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10251" name="TextBox 22">
            <a:extLst>
              <a:ext uri="{FF2B5EF4-FFF2-40B4-BE49-F238E27FC236}">
                <a16:creationId xmlns:a16="http://schemas.microsoft.com/office/drawing/2014/main" id="{B27F83EB-805D-401E-8A36-29F94B53F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3605213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10252" name="TextBox 1">
            <a:extLst>
              <a:ext uri="{FF2B5EF4-FFF2-40B4-BE49-F238E27FC236}">
                <a16:creationId xmlns:a16="http://schemas.microsoft.com/office/drawing/2014/main" id="{4E637DA6-94C1-42C5-BF8D-FD449BA6A7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5063" y="4787900"/>
            <a:ext cx="7704137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가중치 </a:t>
            </a:r>
            <a:r>
              <a:rPr lang="en-US" altLang="ko-KR" sz="1400"/>
              <a:t>w</a:t>
            </a:r>
            <a:r>
              <a:rPr lang="ko-KR" altLang="en-US" sz="1400"/>
              <a:t>는 전류에서 말하는 저항에 해당한다</a:t>
            </a:r>
            <a:r>
              <a:rPr lang="en-US" altLang="ko-KR" sz="1400"/>
              <a:t>. </a:t>
            </a:r>
            <a:r>
              <a:rPr lang="ko-KR" altLang="en-US" sz="1400"/>
              <a:t>저항은 전류의 흐름을 억제하는 매개변수로 저항이 낮을수록 큰 전류가 흐른다</a:t>
            </a:r>
            <a:r>
              <a:rPr lang="en-US" altLang="ko-KR" sz="1400"/>
              <a:t>. </a:t>
            </a:r>
            <a:r>
              <a:rPr lang="ko-KR" altLang="en-US" sz="1400"/>
              <a:t>하편 퍼셉트론의 가중치는 그 값이 클 수록 강한 신호를 흘려보낸다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0253" name="직사각형 2">
            <a:extLst>
              <a:ext uri="{FF2B5EF4-FFF2-40B4-BE49-F238E27FC236}">
                <a16:creationId xmlns:a16="http://schemas.microsoft.com/office/drawing/2014/main" id="{4DDB0968-1199-44C1-BC07-BE6F5C58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1916113"/>
            <a:ext cx="1008062" cy="2592387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0254" name="TextBox 3">
            <a:extLst>
              <a:ext uri="{FF2B5EF4-FFF2-40B4-BE49-F238E27FC236}">
                <a16:creationId xmlns:a16="http://schemas.microsoft.com/office/drawing/2014/main" id="{4845C04B-322B-48B8-A80D-497651969B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1688" y="1557338"/>
            <a:ext cx="719137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입력신호</a:t>
            </a:r>
          </a:p>
        </p:txBody>
      </p:sp>
      <p:cxnSp>
        <p:nvCxnSpPr>
          <p:cNvPr id="10255" name="꺾인 연결선 5">
            <a:extLst>
              <a:ext uri="{FF2B5EF4-FFF2-40B4-BE49-F238E27FC236}">
                <a16:creationId xmlns:a16="http://schemas.microsoft.com/office/drawing/2014/main" id="{C929CB5A-4D6C-4D71-BE1C-DAA3B63B6798}"/>
              </a:ext>
            </a:extLst>
          </p:cNvPr>
          <p:cNvCxnSpPr>
            <a:cxnSpLocks noChangeShapeType="1"/>
            <a:stCxn id="10253" idx="0"/>
            <a:endCxn id="10254" idx="1"/>
          </p:cNvCxnSpPr>
          <p:nvPr/>
        </p:nvCxnSpPr>
        <p:spPr bwMode="auto">
          <a:xfrm rot="5400000" flipH="1" flipV="1">
            <a:off x="1732756" y="1577182"/>
            <a:ext cx="244475" cy="433388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6" name="직사각형 16">
            <a:extLst>
              <a:ext uri="{FF2B5EF4-FFF2-40B4-BE49-F238E27FC236}">
                <a16:creationId xmlns:a16="http://schemas.microsoft.com/office/drawing/2014/main" id="{1FF16143-40E5-4439-A721-D5C4255F6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2513" y="2565400"/>
            <a:ext cx="468312" cy="1439863"/>
          </a:xfrm>
          <a:prstGeom prst="rect">
            <a:avLst/>
          </a:prstGeom>
          <a:noFill/>
          <a:ln w="12700" algn="ctr">
            <a:solidFill>
              <a:schemeClr val="tx1"/>
            </a:solidFill>
            <a:prstDash val="sys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0257" name="TextBox 18">
            <a:extLst>
              <a:ext uri="{FF2B5EF4-FFF2-40B4-BE49-F238E27FC236}">
                <a16:creationId xmlns:a16="http://schemas.microsoft.com/office/drawing/2014/main" id="{D00EA2AD-8453-46DC-88A3-1031DCF51B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9388" y="2173288"/>
            <a:ext cx="574675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가중치</a:t>
            </a:r>
          </a:p>
        </p:txBody>
      </p:sp>
      <p:cxnSp>
        <p:nvCxnSpPr>
          <p:cNvPr id="10258" name="꺾인 연결선 9">
            <a:extLst>
              <a:ext uri="{FF2B5EF4-FFF2-40B4-BE49-F238E27FC236}">
                <a16:creationId xmlns:a16="http://schemas.microsoft.com/office/drawing/2014/main" id="{FD3B6232-69C8-4A3E-BCF3-FACF41CA07FA}"/>
              </a:ext>
            </a:extLst>
          </p:cNvPr>
          <p:cNvCxnSpPr>
            <a:cxnSpLocks noChangeShapeType="1"/>
            <a:stCxn id="10256" idx="0"/>
            <a:endCxn id="10257" idx="1"/>
          </p:cNvCxnSpPr>
          <p:nvPr/>
        </p:nvCxnSpPr>
        <p:spPr bwMode="auto">
          <a:xfrm rot="5400000" flipH="1" flipV="1">
            <a:off x="2499519" y="2345531"/>
            <a:ext cx="276225" cy="163513"/>
          </a:xfrm>
          <a:prstGeom prst="bentConnector2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59" name="TextBox 23">
            <a:extLst>
              <a:ext uri="{FF2B5EF4-FFF2-40B4-BE49-F238E27FC236}">
                <a16:creationId xmlns:a16="http://schemas.microsoft.com/office/drawing/2014/main" id="{B4E52F0B-5D1E-4A13-A386-F537009B7E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913" y="3168650"/>
            <a:ext cx="5746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900"/>
              <a:t>출력값</a:t>
            </a:r>
          </a:p>
        </p:txBody>
      </p:sp>
      <p:cxnSp>
        <p:nvCxnSpPr>
          <p:cNvPr id="10260" name="직선 화살표 연결선 13">
            <a:extLst>
              <a:ext uri="{FF2B5EF4-FFF2-40B4-BE49-F238E27FC236}">
                <a16:creationId xmlns:a16="http://schemas.microsoft.com/office/drawing/2014/main" id="{AC387732-F60D-4086-AD99-A616D25527CE}"/>
              </a:ext>
            </a:extLst>
          </p:cNvPr>
          <p:cNvCxnSpPr>
            <a:cxnSpLocks noChangeShapeType="1"/>
            <a:stCxn id="10247" idx="6"/>
            <a:endCxn id="10259" idx="1"/>
          </p:cNvCxnSpPr>
          <p:nvPr/>
        </p:nvCxnSpPr>
        <p:spPr bwMode="auto">
          <a:xfrm flipV="1">
            <a:off x="3582988" y="3284538"/>
            <a:ext cx="288925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>
            <a:extLst>
              <a:ext uri="{FF2B5EF4-FFF2-40B4-BE49-F238E27FC236}">
                <a16:creationId xmlns:a16="http://schemas.microsoft.com/office/drawing/2014/main" id="{648849F3-4128-4B8B-B70D-8E582928C3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1267" name="슬라이드 번호 개체 틀 3">
            <a:extLst>
              <a:ext uri="{FF2B5EF4-FFF2-40B4-BE49-F238E27FC236}">
                <a16:creationId xmlns:a16="http://schemas.microsoft.com/office/drawing/2014/main" id="{35CE20E6-FF96-4168-8E8C-AFA507D942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746C4BA-D4F6-47D1-A343-0FBD944658D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ko-KR" sz="1200"/>
          </a:p>
        </p:txBody>
      </p:sp>
      <p:sp>
        <p:nvSpPr>
          <p:cNvPr id="11268" name="내용 개체 틀 2">
            <a:extLst>
              <a:ext uri="{FF2B5EF4-FFF2-40B4-BE49-F238E27FC236}">
                <a16:creationId xmlns:a16="http://schemas.microsoft.com/office/drawing/2014/main" id="{1A122B4D-617A-42D6-986B-62FC60A866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논리 회로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A4078DA0-DAC0-44F0-8D96-A8260BF8FA6E}"/>
              </a:ext>
            </a:extLst>
          </p:cNvPr>
          <p:cNvGraphicFramePr>
            <a:graphicFrameLocks noGrp="1"/>
          </p:cNvGraphicFramePr>
          <p:nvPr/>
        </p:nvGraphicFramePr>
        <p:xfrm>
          <a:off x="856497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485F8274-7516-48A7-BAC5-5CA735F5C2DE}"/>
              </a:ext>
            </a:extLst>
          </p:cNvPr>
          <p:cNvGraphicFramePr>
            <a:graphicFrameLocks noGrp="1"/>
          </p:cNvGraphicFramePr>
          <p:nvPr/>
        </p:nvGraphicFramePr>
        <p:xfrm>
          <a:off x="3831166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F3001EC2-01B9-4210-BF7D-CB7D8B1FCF5A}"/>
              </a:ext>
            </a:extLst>
          </p:cNvPr>
          <p:cNvGraphicFramePr>
            <a:graphicFrameLocks noGrp="1"/>
          </p:cNvGraphicFramePr>
          <p:nvPr/>
        </p:nvGraphicFramePr>
        <p:xfrm>
          <a:off x="6751612" y="1700808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9DC9B93-00B1-4411-AA06-17D121F6FB8E}"/>
              </a:ext>
            </a:extLst>
          </p:cNvPr>
          <p:cNvGraphicFramePr>
            <a:graphicFrameLocks noGrp="1"/>
          </p:cNvGraphicFramePr>
          <p:nvPr/>
        </p:nvGraphicFramePr>
        <p:xfrm>
          <a:off x="866038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7A82078-E54E-42CD-A393-2E22165DA446}"/>
              </a:ext>
            </a:extLst>
          </p:cNvPr>
          <p:cNvGraphicFramePr>
            <a:graphicFrameLocks noGrp="1"/>
          </p:cNvGraphicFramePr>
          <p:nvPr/>
        </p:nvGraphicFramePr>
        <p:xfrm>
          <a:off x="3840707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2D9FF75E-8311-455C-90E5-873D6F6EA4F1}"/>
              </a:ext>
            </a:extLst>
          </p:cNvPr>
          <p:cNvGraphicFramePr>
            <a:graphicFrameLocks noGrp="1"/>
          </p:cNvGraphicFramePr>
          <p:nvPr/>
        </p:nvGraphicFramePr>
        <p:xfrm>
          <a:off x="6761153" y="423909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275" name="TextBox 4">
            <a:extLst>
              <a:ext uri="{FF2B5EF4-FFF2-40B4-BE49-F238E27FC236}">
                <a16:creationId xmlns:a16="http://schemas.microsoft.com/office/drawing/2014/main" id="{81B5B226-8DF0-49B8-A6E1-A64B6C81A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2400" y="369887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&lt;AND&gt;</a:t>
            </a:r>
            <a:endParaRPr lang="ko-KR" altLang="en-US" sz="1000"/>
          </a:p>
        </p:txBody>
      </p:sp>
      <p:sp>
        <p:nvSpPr>
          <p:cNvPr id="11276" name="TextBox 30">
            <a:extLst>
              <a:ext uri="{FF2B5EF4-FFF2-40B4-BE49-F238E27FC236}">
                <a16:creationId xmlns:a16="http://schemas.microsoft.com/office/drawing/2014/main" id="{89A3CA29-73F7-48D3-BE85-944898A893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2138" y="369887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&lt;OR&gt;</a:t>
            </a:r>
            <a:endParaRPr lang="ko-KR" altLang="en-US" sz="1000"/>
          </a:p>
        </p:txBody>
      </p:sp>
      <p:sp>
        <p:nvSpPr>
          <p:cNvPr id="11277" name="TextBox 31">
            <a:extLst>
              <a:ext uri="{FF2B5EF4-FFF2-40B4-BE49-F238E27FC236}">
                <a16:creationId xmlns:a16="http://schemas.microsoft.com/office/drawing/2014/main" id="{321989B8-5DA0-4889-8EB0-2BA53A9C6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75" y="3651250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&lt;NOR&gt;</a:t>
            </a:r>
            <a:endParaRPr lang="ko-KR" altLang="en-US" sz="1000"/>
          </a:p>
        </p:txBody>
      </p:sp>
      <p:sp>
        <p:nvSpPr>
          <p:cNvPr id="11278" name="TextBox 32">
            <a:extLst>
              <a:ext uri="{FF2B5EF4-FFF2-40B4-BE49-F238E27FC236}">
                <a16:creationId xmlns:a16="http://schemas.microsoft.com/office/drawing/2014/main" id="{DD2E7A15-9AE1-42EC-9828-0DADC5EF44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2875" y="6142038"/>
            <a:ext cx="720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&lt;NAND&gt;</a:t>
            </a:r>
            <a:endParaRPr lang="ko-KR" altLang="en-US" sz="1000"/>
          </a:p>
        </p:txBody>
      </p:sp>
      <p:sp>
        <p:nvSpPr>
          <p:cNvPr id="11279" name="TextBox 33">
            <a:extLst>
              <a:ext uri="{FF2B5EF4-FFF2-40B4-BE49-F238E27FC236}">
                <a16:creationId xmlns:a16="http://schemas.microsoft.com/office/drawing/2014/main" id="{BF54DBBF-1564-4DFB-AEF6-7A2739490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2613" y="6142038"/>
            <a:ext cx="7207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&lt;XOR&gt;</a:t>
            </a:r>
            <a:endParaRPr lang="ko-KR" altLang="en-US" sz="1000"/>
          </a:p>
        </p:txBody>
      </p:sp>
      <p:sp>
        <p:nvSpPr>
          <p:cNvPr id="11280" name="TextBox 34">
            <a:extLst>
              <a:ext uri="{FF2B5EF4-FFF2-40B4-BE49-F238E27FC236}">
                <a16:creationId xmlns:a16="http://schemas.microsoft.com/office/drawing/2014/main" id="{70F1552F-4D4A-42D9-B743-AE1DF8D8E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72350" y="6092825"/>
            <a:ext cx="7207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&lt;XNOR&gt;</a:t>
            </a:r>
            <a:endParaRPr lang="ko-KR" altLang="en-US" sz="1000"/>
          </a:p>
        </p:txBody>
      </p:sp>
      <p:sp>
        <p:nvSpPr>
          <p:cNvPr id="11281" name="직사각형 1">
            <a:extLst>
              <a:ext uri="{FF2B5EF4-FFF2-40B4-BE49-F238E27FC236}">
                <a16:creationId xmlns:a16="http://schemas.microsoft.com/office/drawing/2014/main" id="{FF3DFAB9-6BED-4679-9A07-057BA7552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1628775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1282" name="직사각형 17">
            <a:extLst>
              <a:ext uri="{FF2B5EF4-FFF2-40B4-BE49-F238E27FC236}">
                <a16:creationId xmlns:a16="http://schemas.microsoft.com/office/drawing/2014/main" id="{9843C16B-9BF4-4633-9D7D-6DF0EFC41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038" y="4100513"/>
            <a:ext cx="2232025" cy="204152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1283" name="직사각형 18">
            <a:extLst>
              <a:ext uri="{FF2B5EF4-FFF2-40B4-BE49-F238E27FC236}">
                <a16:creationId xmlns:a16="http://schemas.microsoft.com/office/drawing/2014/main" id="{084B56C6-AD27-4233-85B2-B2B7C478AF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6963" y="1628775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>
            <a:extLst>
              <a:ext uri="{FF2B5EF4-FFF2-40B4-BE49-F238E27FC236}">
                <a16:creationId xmlns:a16="http://schemas.microsoft.com/office/drawing/2014/main" id="{DA6E7AAE-AB26-4048-8CD3-62E53C6222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AND</a:t>
            </a:r>
            <a:endParaRPr lang="ko-KR" altLang="en-US"/>
          </a:p>
        </p:txBody>
      </p:sp>
      <p:sp>
        <p:nvSpPr>
          <p:cNvPr id="13315" name="슬라이드 번호 개체 틀 3">
            <a:extLst>
              <a:ext uri="{FF2B5EF4-FFF2-40B4-BE49-F238E27FC236}">
                <a16:creationId xmlns:a16="http://schemas.microsoft.com/office/drawing/2014/main" id="{04EF65F1-F28E-4091-8FD4-566C1AB5EF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02B32F8-4E8C-4DD6-A339-8E1F6A0F572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ko-KR" sz="1200"/>
          </a:p>
        </p:txBody>
      </p:sp>
      <p:sp>
        <p:nvSpPr>
          <p:cNvPr id="13316" name="직사각형 1">
            <a:extLst>
              <a:ext uri="{FF2B5EF4-FFF2-40B4-BE49-F238E27FC236}">
                <a16:creationId xmlns:a16="http://schemas.microsoft.com/office/drawing/2014/main" id="{11B2FE60-B4F9-47E1-985F-AED667281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17" name="TextBox 2">
            <a:extLst>
              <a:ext uri="{FF2B5EF4-FFF2-40B4-BE49-F238E27FC236}">
                <a16:creationId xmlns:a16="http://schemas.microsoft.com/office/drawing/2014/main" id="{44FE0A4C-7714-4869-959D-B62AB8DA0F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3318" name="TextBox 5">
            <a:extLst>
              <a:ext uri="{FF2B5EF4-FFF2-40B4-BE49-F238E27FC236}">
                <a16:creationId xmlns:a16="http://schemas.microsoft.com/office/drawing/2014/main" id="{FBF03CB7-01BF-4510-B17F-4103FD96D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3319" name="TextBox 6">
            <a:extLst>
              <a:ext uri="{FF2B5EF4-FFF2-40B4-BE49-F238E27FC236}">
                <a16:creationId xmlns:a16="http://schemas.microsoft.com/office/drawing/2014/main" id="{F56942E4-C03A-41A7-A63E-08207F7AF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3320" name="TextBox 7">
            <a:extLst>
              <a:ext uri="{FF2B5EF4-FFF2-40B4-BE49-F238E27FC236}">
                <a16:creationId xmlns:a16="http://schemas.microsoft.com/office/drawing/2014/main" id="{2B0E3681-3857-4646-A749-8861CE86D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3321" name="타원 3">
            <a:extLst>
              <a:ext uri="{FF2B5EF4-FFF2-40B4-BE49-F238E27FC236}">
                <a16:creationId xmlns:a16="http://schemas.microsoft.com/office/drawing/2014/main" id="{437D5879-B82C-4A06-AD77-C69A692DC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2DD466B-D477-4066-889B-D3DB3B606225}"/>
              </a:ext>
            </a:extLst>
          </p:cNvPr>
          <p:cNvGraphicFramePr>
            <a:graphicFrameLocks noGrp="1"/>
          </p:cNvGraphicFramePr>
          <p:nvPr/>
        </p:nvGraphicFramePr>
        <p:xfrm>
          <a:off x="6391574" y="1772816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323" name="직사각형 10">
            <a:extLst>
              <a:ext uri="{FF2B5EF4-FFF2-40B4-BE49-F238E27FC236}">
                <a16:creationId xmlns:a16="http://schemas.microsoft.com/office/drawing/2014/main" id="{7F2449C4-E6FD-4FB7-9A96-CF22C07A3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7288" y="1700213"/>
            <a:ext cx="2233612" cy="202247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3324" name="그림 1">
            <a:extLst>
              <a:ext uri="{FF2B5EF4-FFF2-40B4-BE49-F238E27FC236}">
                <a16:creationId xmlns:a16="http://schemas.microsoft.com/office/drawing/2014/main" id="{8D1AE42B-B98C-4ADE-89D3-E8F67E26D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325" name="직선 연결선 8">
            <a:extLst>
              <a:ext uri="{FF2B5EF4-FFF2-40B4-BE49-F238E27FC236}">
                <a16:creationId xmlns:a16="http://schemas.microsoft.com/office/drawing/2014/main" id="{83C17719-6013-4CCE-AC33-7E4E226A9D9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458913" y="1557338"/>
            <a:ext cx="2232025" cy="2055812"/>
          </a:xfrm>
          <a:prstGeom prst="line">
            <a:avLst/>
          </a:prstGeom>
          <a:noFill/>
          <a:ln w="38100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326" name="타원 17">
            <a:extLst>
              <a:ext uri="{FF2B5EF4-FFF2-40B4-BE49-F238E27FC236}">
                <a16:creationId xmlns:a16="http://schemas.microsoft.com/office/drawing/2014/main" id="{DF084873-8054-4F02-8202-A64145215C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7" name="타원 20">
            <a:extLst>
              <a:ext uri="{FF2B5EF4-FFF2-40B4-BE49-F238E27FC236}">
                <a16:creationId xmlns:a16="http://schemas.microsoft.com/office/drawing/2014/main" id="{E8AE9B0B-9328-471C-83FF-ABAD67F67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8" name="타원 21">
            <a:extLst>
              <a:ext uri="{FF2B5EF4-FFF2-40B4-BE49-F238E27FC236}">
                <a16:creationId xmlns:a16="http://schemas.microsoft.com/office/drawing/2014/main" id="{2010C486-025E-41B6-BA06-4B71AB219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3329" name="TextBox 18">
            <a:extLst>
              <a:ext uri="{FF2B5EF4-FFF2-40B4-BE49-F238E27FC236}">
                <a16:creationId xmlns:a16="http://schemas.microsoft.com/office/drawing/2014/main" id="{D2740A2D-E101-4735-A36A-026CC5E2A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180022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0.6</a:t>
            </a:r>
            <a:endParaRPr lang="ko-KR" altLang="en-US"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>
            <a:extLst>
              <a:ext uri="{FF2B5EF4-FFF2-40B4-BE49-F238E27FC236}">
                <a16:creationId xmlns:a16="http://schemas.microsoft.com/office/drawing/2014/main" id="{FEA78683-A400-44B3-9F7A-B5EEC0A8E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OR</a:t>
            </a:r>
            <a:endParaRPr lang="ko-KR" altLang="en-US"/>
          </a:p>
        </p:txBody>
      </p:sp>
      <p:sp>
        <p:nvSpPr>
          <p:cNvPr id="14339" name="슬라이드 번호 개체 틀 3">
            <a:extLst>
              <a:ext uri="{FF2B5EF4-FFF2-40B4-BE49-F238E27FC236}">
                <a16:creationId xmlns:a16="http://schemas.microsoft.com/office/drawing/2014/main" id="{CD37E825-B5C5-4C58-97B6-8A32FD72B41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A73FE8F-CCED-4ACD-9635-66EB0DC7D62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ko-KR" sz="1200"/>
          </a:p>
        </p:txBody>
      </p:sp>
      <p:sp>
        <p:nvSpPr>
          <p:cNvPr id="14340" name="직사각형 1">
            <a:extLst>
              <a:ext uri="{FF2B5EF4-FFF2-40B4-BE49-F238E27FC236}">
                <a16:creationId xmlns:a16="http://schemas.microsoft.com/office/drawing/2014/main" id="{0A439957-D4CC-4D03-8421-B70544FDBC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4341" name="TextBox 2">
            <a:extLst>
              <a:ext uri="{FF2B5EF4-FFF2-40B4-BE49-F238E27FC236}">
                <a16:creationId xmlns:a16="http://schemas.microsoft.com/office/drawing/2014/main" id="{3346674A-3E5D-4A3B-8AE4-C60AA7140D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4342" name="TextBox 5">
            <a:extLst>
              <a:ext uri="{FF2B5EF4-FFF2-40B4-BE49-F238E27FC236}">
                <a16:creationId xmlns:a16="http://schemas.microsoft.com/office/drawing/2014/main" id="{E698737C-42F2-45BE-A034-26BC963CA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4343" name="TextBox 6">
            <a:extLst>
              <a:ext uri="{FF2B5EF4-FFF2-40B4-BE49-F238E27FC236}">
                <a16:creationId xmlns:a16="http://schemas.microsoft.com/office/drawing/2014/main" id="{AF5ADF2C-BE6C-4989-B0DB-DAA4C11640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4344" name="TextBox 7">
            <a:extLst>
              <a:ext uri="{FF2B5EF4-FFF2-40B4-BE49-F238E27FC236}">
                <a16:creationId xmlns:a16="http://schemas.microsoft.com/office/drawing/2014/main" id="{ED8787C5-967D-4A06-A154-A2A3D5CAB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4345" name="타원 3">
            <a:extLst>
              <a:ext uri="{FF2B5EF4-FFF2-40B4-BE49-F238E27FC236}">
                <a16:creationId xmlns:a16="http://schemas.microsoft.com/office/drawing/2014/main" id="{87280396-B181-41CB-A8AD-B075FA58C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4346" name="그림 1">
            <a:extLst>
              <a:ext uri="{FF2B5EF4-FFF2-40B4-BE49-F238E27FC236}">
                <a16:creationId xmlns:a16="http://schemas.microsoft.com/office/drawing/2014/main" id="{38EF3541-9747-4088-92E5-62E074E9D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7" name="직선 연결선 8">
            <a:extLst>
              <a:ext uri="{FF2B5EF4-FFF2-40B4-BE49-F238E27FC236}">
                <a16:creationId xmlns:a16="http://schemas.microsoft.com/office/drawing/2014/main" id="{2BBFEB19-5812-4A19-B0BA-078712086C2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19163" y="1949450"/>
            <a:ext cx="2232025" cy="2055813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348" name="타원 17">
            <a:extLst>
              <a:ext uri="{FF2B5EF4-FFF2-40B4-BE49-F238E27FC236}">
                <a16:creationId xmlns:a16="http://schemas.microsoft.com/office/drawing/2014/main" id="{82346D35-4F2F-4B71-9F0A-3DAF1DEC1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C5B86773-8989-4FFF-A925-7712B86D70FF}"/>
              </a:ext>
            </a:extLst>
          </p:cNvPr>
          <p:cNvSpPr/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350" name="타원 21">
            <a:extLst>
              <a:ext uri="{FF2B5EF4-FFF2-40B4-BE49-F238E27FC236}">
                <a16:creationId xmlns:a16="http://schemas.microsoft.com/office/drawing/2014/main" id="{1E45FB04-4230-4C0A-8357-3EC654B4F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4351" name="TextBox 18">
            <a:extLst>
              <a:ext uri="{FF2B5EF4-FFF2-40B4-BE49-F238E27FC236}">
                <a16:creationId xmlns:a16="http://schemas.microsoft.com/office/drawing/2014/main" id="{5ABD1482-3904-464B-95EA-E8FD0ED2FA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0.5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0.4</a:t>
            </a:r>
            <a:endParaRPr lang="ko-KR" altLang="en-US" sz="200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D5BBB37-A50E-4884-A836-3A318159B507}"/>
              </a:ext>
            </a:extLst>
          </p:cNvPr>
          <p:cNvGraphicFramePr>
            <a:graphicFrameLocks noGrp="1"/>
          </p:cNvGraphicFramePr>
          <p:nvPr/>
        </p:nvGraphicFramePr>
        <p:xfrm>
          <a:off x="6657895" y="1760934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4353" name="직사각형 25">
            <a:extLst>
              <a:ext uri="{FF2B5EF4-FFF2-40B4-BE49-F238E27FC236}">
                <a16:creationId xmlns:a16="http://schemas.microsoft.com/office/drawing/2014/main" id="{AE412CEC-59B8-4F6C-AD58-40203E7EE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300" y="1689100"/>
            <a:ext cx="2232025" cy="2020888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제목 1">
            <a:extLst>
              <a:ext uri="{FF2B5EF4-FFF2-40B4-BE49-F238E27FC236}">
                <a16:creationId xmlns:a16="http://schemas.microsoft.com/office/drawing/2014/main" id="{420DAD8A-FE70-4716-A8FB-521A138F65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NAND</a:t>
            </a:r>
            <a:endParaRPr lang="ko-KR" altLang="en-US"/>
          </a:p>
        </p:txBody>
      </p:sp>
      <p:sp>
        <p:nvSpPr>
          <p:cNvPr id="15363" name="슬라이드 번호 개체 틀 3">
            <a:extLst>
              <a:ext uri="{FF2B5EF4-FFF2-40B4-BE49-F238E27FC236}">
                <a16:creationId xmlns:a16="http://schemas.microsoft.com/office/drawing/2014/main" id="{EEAE9F2C-6C03-42F5-A888-798BAB8A98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858900B-999B-459C-9894-9FB096469D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ko-KR" sz="1200"/>
          </a:p>
        </p:txBody>
      </p:sp>
      <p:sp>
        <p:nvSpPr>
          <p:cNvPr id="15364" name="직사각형 1">
            <a:extLst>
              <a:ext uri="{FF2B5EF4-FFF2-40B4-BE49-F238E27FC236}">
                <a16:creationId xmlns:a16="http://schemas.microsoft.com/office/drawing/2014/main" id="{69B464AE-E8CA-4ECF-B2CA-109BAB9F5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65" name="TextBox 2">
            <a:extLst>
              <a:ext uri="{FF2B5EF4-FFF2-40B4-BE49-F238E27FC236}">
                <a16:creationId xmlns:a16="http://schemas.microsoft.com/office/drawing/2014/main" id="{5185E498-1C6D-48AB-9AA1-7BF3467A5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5366" name="TextBox 5">
            <a:extLst>
              <a:ext uri="{FF2B5EF4-FFF2-40B4-BE49-F238E27FC236}">
                <a16:creationId xmlns:a16="http://schemas.microsoft.com/office/drawing/2014/main" id="{06C651A5-EBE1-403D-B6BC-6FCE43532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5367" name="TextBox 6">
            <a:extLst>
              <a:ext uri="{FF2B5EF4-FFF2-40B4-BE49-F238E27FC236}">
                <a16:creationId xmlns:a16="http://schemas.microsoft.com/office/drawing/2014/main" id="{14DB3463-5835-4051-9325-67BAF6214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5368" name="TextBox 7">
            <a:extLst>
              <a:ext uri="{FF2B5EF4-FFF2-40B4-BE49-F238E27FC236}">
                <a16:creationId xmlns:a16="http://schemas.microsoft.com/office/drawing/2014/main" id="{3459703C-9C02-4C0F-8E50-0B7A0F122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5369" name="타원 3">
            <a:extLst>
              <a:ext uri="{FF2B5EF4-FFF2-40B4-BE49-F238E27FC236}">
                <a16:creationId xmlns:a16="http://schemas.microsoft.com/office/drawing/2014/main" id="{10802A5E-82E8-46D2-B540-992AD0E2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5370" name="그림 1">
            <a:extLst>
              <a:ext uri="{FF2B5EF4-FFF2-40B4-BE49-F238E27FC236}">
                <a16:creationId xmlns:a16="http://schemas.microsoft.com/office/drawing/2014/main" id="{2F5ABB31-A170-4D91-AADD-DD9CD0DAA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205288"/>
            <a:ext cx="3213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71" name="직선 연결선 8">
            <a:extLst>
              <a:ext uri="{FF2B5EF4-FFF2-40B4-BE49-F238E27FC236}">
                <a16:creationId xmlns:a16="http://schemas.microsoft.com/office/drawing/2014/main" id="{1D1B65D8-BEFF-4551-A34A-DC125E4F794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458913" y="1557338"/>
            <a:ext cx="2232025" cy="2055812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372" name="타원 17">
            <a:extLst>
              <a:ext uri="{FF2B5EF4-FFF2-40B4-BE49-F238E27FC236}">
                <a16:creationId xmlns:a16="http://schemas.microsoft.com/office/drawing/2014/main" id="{32D699AE-3E7B-4A6D-9ED1-B1A4B4D95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3" name="타원 20">
            <a:extLst>
              <a:ext uri="{FF2B5EF4-FFF2-40B4-BE49-F238E27FC236}">
                <a16:creationId xmlns:a16="http://schemas.microsoft.com/office/drawing/2014/main" id="{74DDDF93-7244-46BD-903E-7912F8132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4" name="타원 21">
            <a:extLst>
              <a:ext uri="{FF2B5EF4-FFF2-40B4-BE49-F238E27FC236}">
                <a16:creationId xmlns:a16="http://schemas.microsoft.com/office/drawing/2014/main" id="{271F692A-0CA4-47A4-BF36-BA63F8B4F5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5375" name="TextBox 18">
            <a:extLst>
              <a:ext uri="{FF2B5EF4-FFF2-40B4-BE49-F238E27FC236}">
                <a16:creationId xmlns:a16="http://schemas.microsoft.com/office/drawing/2014/main" id="{053EF7E9-A797-4B49-9AB5-BAEC108E4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?</a:t>
            </a:r>
            <a:endParaRPr lang="ko-KR" altLang="en-US" sz="2000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72C734E2-C4BE-45A2-9C17-72AA989758F8}"/>
              </a:ext>
            </a:extLst>
          </p:cNvPr>
          <p:cNvGraphicFramePr>
            <a:graphicFrameLocks noGrp="1"/>
          </p:cNvGraphicFramePr>
          <p:nvPr/>
        </p:nvGraphicFramePr>
        <p:xfrm>
          <a:off x="6551895" y="1800049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377" name="직사각형 22">
            <a:extLst>
              <a:ext uri="{FF2B5EF4-FFF2-40B4-BE49-F238E27FC236}">
                <a16:creationId xmlns:a16="http://schemas.microsoft.com/office/drawing/2014/main" id="{2BCE3ABD-2876-4395-91FC-F9F7BEDB6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7463" y="1662113"/>
            <a:ext cx="2232025" cy="2041525"/>
          </a:xfrm>
          <a:prstGeom prst="rect">
            <a:avLst/>
          </a:prstGeom>
          <a:solidFill>
            <a:schemeClr val="accent2">
              <a:alpha val="7059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75864C-8508-3E37-DAD6-B919B3CCA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AI-ML-</a:t>
            </a:r>
            <a:r>
              <a:rPr lang="en-US" altLang="ko-KR" dirty="0" err="1"/>
              <a:t>DeepLearning</a:t>
            </a:r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497FF1-B1B9-2AAA-B5B1-99CAB69A4D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D264246-14ED-4EC6-9EC1-5E75F0081BA5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pic>
        <p:nvPicPr>
          <p:cNvPr id="5" name="Picture 4" descr="deep_learning_icons_r5_png-jpg">
            <a:extLst>
              <a:ext uri="{FF2B5EF4-FFF2-40B4-BE49-F238E27FC236}">
                <a16:creationId xmlns:a16="http://schemas.microsoft.com/office/drawing/2014/main" id="{38857469-9C78-7601-9353-783BC1055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82" y="1089103"/>
            <a:ext cx="8265460" cy="526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5111804-5255-7CB1-DB74-52FF58C85E09}"/>
              </a:ext>
            </a:extLst>
          </p:cNvPr>
          <p:cNvSpPr/>
          <p:nvPr/>
        </p:nvSpPr>
        <p:spPr>
          <a:xfrm>
            <a:off x="1134882" y="6267336"/>
            <a:ext cx="76330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1050" i="1" dirty="0">
                <a:solidFill>
                  <a:schemeClr val="bg1">
                    <a:lumMod val="50000"/>
                  </a:schemeClr>
                </a:solidFill>
              </a:rPr>
              <a:t>https://blogs.nvidia.com/blog/2016/07/29/whats-difference-artificial-intelligence-machine-learning-deep-learning-ai/</a:t>
            </a:r>
          </a:p>
        </p:txBody>
      </p:sp>
    </p:spTree>
    <p:extLst>
      <p:ext uri="{BB962C8B-B14F-4D97-AF65-F5344CB8AC3E}">
        <p14:creationId xmlns:p14="http://schemas.microsoft.com/office/powerpoint/2010/main" val="1907678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>
            <a:extLst>
              <a:ext uri="{FF2B5EF4-FFF2-40B4-BE49-F238E27FC236}">
                <a16:creationId xmlns:a16="http://schemas.microsoft.com/office/drawing/2014/main" id="{9CACF4A7-37FA-4D43-A62B-86E55BCBBB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XOR</a:t>
            </a:r>
            <a:endParaRPr lang="ko-KR" altLang="en-US"/>
          </a:p>
        </p:txBody>
      </p:sp>
      <p:sp>
        <p:nvSpPr>
          <p:cNvPr id="16387" name="슬라이드 번호 개체 틀 3">
            <a:extLst>
              <a:ext uri="{FF2B5EF4-FFF2-40B4-BE49-F238E27FC236}">
                <a16:creationId xmlns:a16="http://schemas.microsoft.com/office/drawing/2014/main" id="{9D2B1A0E-8049-4C22-B15B-C57AE5DF7D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B1A3264-1BA1-4D56-A805-A7393F3F5C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ko-KR" sz="1200"/>
          </a:p>
        </p:txBody>
      </p:sp>
      <p:sp>
        <p:nvSpPr>
          <p:cNvPr id="16388" name="직사각형 1">
            <a:extLst>
              <a:ext uri="{FF2B5EF4-FFF2-40B4-BE49-F238E27FC236}">
                <a16:creationId xmlns:a16="http://schemas.microsoft.com/office/drawing/2014/main" id="{DF6A9C43-7F4D-4102-85E9-D39A08905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6500" y="1700213"/>
            <a:ext cx="2305050" cy="2089150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6389" name="TextBox 2">
            <a:extLst>
              <a:ext uri="{FF2B5EF4-FFF2-40B4-BE49-F238E27FC236}">
                <a16:creationId xmlns:a16="http://schemas.microsoft.com/office/drawing/2014/main" id="{4A709DD6-B1B8-4B50-A666-7C684918F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7088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6390" name="TextBox 5">
            <a:extLst>
              <a:ext uri="{FF2B5EF4-FFF2-40B4-BE49-F238E27FC236}">
                <a16:creationId xmlns:a16="http://schemas.microsoft.com/office/drawing/2014/main" id="{6F31F63A-186D-4246-B103-6E231A503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335088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6391" name="TextBox 6">
            <a:extLst>
              <a:ext uri="{FF2B5EF4-FFF2-40B4-BE49-F238E27FC236}">
                <a16:creationId xmlns:a16="http://schemas.microsoft.com/office/drawing/2014/main" id="{7CA5CBF3-AF94-48A7-BC4D-A7AEA33E7E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933825"/>
            <a:ext cx="6477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6392" name="TextBox 7">
            <a:extLst>
              <a:ext uri="{FF2B5EF4-FFF2-40B4-BE49-F238E27FC236}">
                <a16:creationId xmlns:a16="http://schemas.microsoft.com/office/drawing/2014/main" id="{3046CF80-67E7-4E5D-A556-C83DA4F14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5650" y="1336675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6393" name="타원 3">
            <a:extLst>
              <a:ext uri="{FF2B5EF4-FFF2-40B4-BE49-F238E27FC236}">
                <a16:creationId xmlns:a16="http://schemas.microsoft.com/office/drawing/2014/main" id="{D4F946EE-263E-4F80-A723-12B2A177A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595438"/>
            <a:ext cx="144463" cy="177800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6394" name="그림 1">
            <a:extLst>
              <a:ext uri="{FF2B5EF4-FFF2-40B4-BE49-F238E27FC236}">
                <a16:creationId xmlns:a16="http://schemas.microsoft.com/office/drawing/2014/main" id="{922E937E-1138-423E-9EB4-A41F562E66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013" y="4346575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5" name="직선 연결선 8">
            <a:extLst>
              <a:ext uri="{FF2B5EF4-FFF2-40B4-BE49-F238E27FC236}">
                <a16:creationId xmlns:a16="http://schemas.microsoft.com/office/drawing/2014/main" id="{873FF947-FFC8-402D-AC75-367049EB0BE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638300" y="1412875"/>
            <a:ext cx="2233613" cy="2055813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6" name="타원 17">
            <a:extLst>
              <a:ext uri="{FF2B5EF4-FFF2-40B4-BE49-F238E27FC236}">
                <a16:creationId xmlns:a16="http://schemas.microsoft.com/office/drawing/2014/main" id="{57855094-A104-4E07-A1F7-10470FD3D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525" y="1628775"/>
            <a:ext cx="127000" cy="173038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DE768A7-9CBE-4F54-A5B7-8123EC639992}"/>
              </a:ext>
            </a:extLst>
          </p:cNvPr>
          <p:cNvSpPr/>
          <p:nvPr/>
        </p:nvSpPr>
        <p:spPr bwMode="auto">
          <a:xfrm>
            <a:off x="1135063" y="3716338"/>
            <a:ext cx="125412" cy="174625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398" name="타원 21">
            <a:extLst>
              <a:ext uri="{FF2B5EF4-FFF2-40B4-BE49-F238E27FC236}">
                <a16:creationId xmlns:a16="http://schemas.microsoft.com/office/drawing/2014/main" id="{CC03F55D-DA9F-4309-AA45-5A04AE7BC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7575" y="3687763"/>
            <a:ext cx="125413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6399" name="TextBox 18">
            <a:extLst>
              <a:ext uri="{FF2B5EF4-FFF2-40B4-BE49-F238E27FC236}">
                <a16:creationId xmlns:a16="http://schemas.microsoft.com/office/drawing/2014/main" id="{1635FD07-A200-4A35-AC26-811DC688D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9525" y="4652963"/>
            <a:ext cx="24114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w1 = 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w2 = 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theta = ?</a:t>
            </a:r>
            <a:endParaRPr lang="ko-KR" altLang="en-US" sz="200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E2C6BFCC-2B9C-4A8D-979F-9019C55D7B56}"/>
              </a:ext>
            </a:extLst>
          </p:cNvPr>
          <p:cNvGraphicFramePr>
            <a:graphicFrameLocks noGrp="1"/>
          </p:cNvGraphicFramePr>
          <p:nvPr/>
        </p:nvGraphicFramePr>
        <p:xfrm>
          <a:off x="6463580" y="1914387"/>
          <a:ext cx="1862667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08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08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t="-3279" r="-201961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3"/>
                      <a:stretch>
                        <a:fillRect l="-99029" t="-3279" r="-1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cxnSp>
        <p:nvCxnSpPr>
          <p:cNvPr id="16401" name="직선 연결선 24">
            <a:extLst>
              <a:ext uri="{FF2B5EF4-FFF2-40B4-BE49-F238E27FC236}">
                <a16:creationId xmlns:a16="http://schemas.microsoft.com/office/drawing/2014/main" id="{2880E303-28C1-4060-9FD4-86BA724A61D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919163" y="2093913"/>
            <a:ext cx="2232025" cy="2055812"/>
          </a:xfrm>
          <a:prstGeom prst="line">
            <a:avLst/>
          </a:prstGeom>
          <a:noFill/>
          <a:ln w="34925" algn="ctr">
            <a:solidFill>
              <a:srgbClr val="0070C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02" name="TextBox 4">
            <a:extLst>
              <a:ext uri="{FF2B5EF4-FFF2-40B4-BE49-F238E27FC236}">
                <a16:creationId xmlns:a16="http://schemas.microsoft.com/office/drawing/2014/main" id="{46485475-D41F-4F54-9861-28B3713B11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2625" y="4933950"/>
            <a:ext cx="1512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0000"/>
                </a:solidFill>
              </a:rPr>
              <a:t>존재할까</a:t>
            </a:r>
            <a:r>
              <a:rPr lang="en-US" altLang="ko-KR" sz="2000">
                <a:solidFill>
                  <a:srgbClr val="FF0000"/>
                </a:solidFill>
              </a:rPr>
              <a:t>?</a:t>
            </a:r>
            <a:endParaRPr lang="ko-KR" altLang="en-US" sz="2000">
              <a:solidFill>
                <a:srgbClr val="FF0000"/>
              </a:solidFill>
            </a:endParaRPr>
          </a:p>
        </p:txBody>
      </p:sp>
      <p:sp>
        <p:nvSpPr>
          <p:cNvPr id="16403" name="자유형: 도형 10">
            <a:extLst>
              <a:ext uri="{FF2B5EF4-FFF2-40B4-BE49-F238E27FC236}">
                <a16:creationId xmlns:a16="http://schemas.microsoft.com/office/drawing/2014/main" id="{A9153A60-2063-449D-80E9-2AB691FB57F3}"/>
              </a:ext>
            </a:extLst>
          </p:cNvPr>
          <p:cNvSpPr>
            <a:spLocks/>
          </p:cNvSpPr>
          <p:nvPr/>
        </p:nvSpPr>
        <p:spPr bwMode="auto">
          <a:xfrm>
            <a:off x="2430463" y="4589463"/>
            <a:ext cx="1004887" cy="420687"/>
          </a:xfrm>
          <a:custGeom>
            <a:avLst/>
            <a:gdLst>
              <a:gd name="T0" fmla="*/ 0 w 1003610"/>
              <a:gd name="T1" fmla="*/ 226981 h 421360"/>
              <a:gd name="T2" fmla="*/ 388053 w 1003610"/>
              <a:gd name="T3" fmla="*/ 5023 h 421360"/>
              <a:gd name="T4" fmla="*/ 1007446 w 1003610"/>
              <a:gd name="T5" fmla="*/ 419344 h 42136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3610" h="421360">
                <a:moveTo>
                  <a:pt x="0" y="228072"/>
                </a:moveTo>
                <a:cubicBezTo>
                  <a:pt x="109653" y="100452"/>
                  <a:pt x="219307" y="-27168"/>
                  <a:pt x="386575" y="5047"/>
                </a:cubicBezTo>
                <a:cubicBezTo>
                  <a:pt x="553843" y="37262"/>
                  <a:pt x="778726" y="229311"/>
                  <a:pt x="1003610" y="421360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triangl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38AF321B-3682-440D-A321-EDBAC3272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XOR</a:t>
            </a:r>
            <a:endParaRPr lang="ko-KR" altLang="en-US"/>
          </a:p>
        </p:txBody>
      </p:sp>
      <p:sp>
        <p:nvSpPr>
          <p:cNvPr id="17411" name="슬라이드 번호 개체 틀 3">
            <a:extLst>
              <a:ext uri="{FF2B5EF4-FFF2-40B4-BE49-F238E27FC236}">
                <a16:creationId xmlns:a16="http://schemas.microsoft.com/office/drawing/2014/main" id="{121DCDA0-61A8-492E-8292-410A54C79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33D3B81-3AFA-49A2-B772-638CF61A863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ko-KR" sz="1200"/>
          </a:p>
        </p:txBody>
      </p:sp>
      <p:sp>
        <p:nvSpPr>
          <p:cNvPr id="17412" name="직사각형 1">
            <a:extLst>
              <a:ext uri="{FF2B5EF4-FFF2-40B4-BE49-F238E27FC236}">
                <a16:creationId xmlns:a16="http://schemas.microsoft.com/office/drawing/2014/main" id="{7F6A44A8-C0C0-48AF-8C7D-88CACEE87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713" y="2663825"/>
            <a:ext cx="2303462" cy="2087563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7413" name="TextBox 2">
            <a:extLst>
              <a:ext uri="{FF2B5EF4-FFF2-40B4-BE49-F238E27FC236}">
                <a16:creationId xmlns:a16="http://schemas.microsoft.com/office/drawing/2014/main" id="{90CFDF76-95E0-4F7E-8082-2CC93515B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3300" y="489585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(0,1)</a:t>
            </a:r>
            <a:endParaRPr lang="ko-KR" altLang="en-US" sz="1100"/>
          </a:p>
        </p:txBody>
      </p:sp>
      <p:sp>
        <p:nvSpPr>
          <p:cNvPr id="17414" name="TextBox 5">
            <a:extLst>
              <a:ext uri="{FF2B5EF4-FFF2-40B4-BE49-F238E27FC236}">
                <a16:creationId xmlns:a16="http://schemas.microsoft.com/office/drawing/2014/main" id="{E13E7E97-69CE-453B-9B93-43C3D716BB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2297113"/>
            <a:ext cx="6477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(1,0)</a:t>
            </a:r>
            <a:endParaRPr lang="ko-KR" altLang="en-US" sz="1100"/>
          </a:p>
        </p:txBody>
      </p:sp>
      <p:sp>
        <p:nvSpPr>
          <p:cNvPr id="17415" name="TextBox 6">
            <a:extLst>
              <a:ext uri="{FF2B5EF4-FFF2-40B4-BE49-F238E27FC236}">
                <a16:creationId xmlns:a16="http://schemas.microsoft.com/office/drawing/2014/main" id="{2A9750DA-F10F-41E2-84D6-BF11E8D7CD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6813" y="4895850"/>
            <a:ext cx="647700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(0,0)</a:t>
            </a:r>
            <a:endParaRPr lang="ko-KR" altLang="en-US" sz="1100"/>
          </a:p>
        </p:txBody>
      </p:sp>
      <p:sp>
        <p:nvSpPr>
          <p:cNvPr id="17416" name="TextBox 7">
            <a:extLst>
              <a:ext uri="{FF2B5EF4-FFF2-40B4-BE49-F238E27FC236}">
                <a16:creationId xmlns:a16="http://schemas.microsoft.com/office/drawing/2014/main" id="{9652ADD0-D8CC-4A10-8E14-5BD8B83B8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275" y="2300288"/>
            <a:ext cx="64928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100"/>
              <a:t>(1,1)</a:t>
            </a:r>
            <a:endParaRPr lang="ko-KR" altLang="en-US" sz="1100"/>
          </a:p>
        </p:txBody>
      </p:sp>
      <p:sp>
        <p:nvSpPr>
          <p:cNvPr id="17417" name="타원 3">
            <a:extLst>
              <a:ext uri="{FF2B5EF4-FFF2-40B4-BE49-F238E27FC236}">
                <a16:creationId xmlns:a16="http://schemas.microsoft.com/office/drawing/2014/main" id="{783D3821-67B0-420F-B3C4-68994C852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4738" y="2559050"/>
            <a:ext cx="144462" cy="176213"/>
          </a:xfrm>
          <a:prstGeom prst="ellipse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pic>
        <p:nvPicPr>
          <p:cNvPr id="17418" name="그림 1">
            <a:extLst>
              <a:ext uri="{FF2B5EF4-FFF2-40B4-BE49-F238E27FC236}">
                <a16:creationId xmlns:a16="http://schemas.microsoft.com/office/drawing/2014/main" id="{1851966E-4CC9-4AE3-9131-4123B6925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2241550"/>
            <a:ext cx="32131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9" name="타원 17">
            <a:extLst>
              <a:ext uri="{FF2B5EF4-FFF2-40B4-BE49-F238E27FC236}">
                <a16:creationId xmlns:a16="http://schemas.microsoft.com/office/drawing/2014/main" id="{0DEFACD2-95A3-47C3-9BB2-0619BC241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8738" y="2590800"/>
            <a:ext cx="125412" cy="174625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2EAE468-08BE-4185-857E-0CB8F8E3E617}"/>
              </a:ext>
            </a:extLst>
          </p:cNvPr>
          <p:cNvSpPr/>
          <p:nvPr/>
        </p:nvSpPr>
        <p:spPr bwMode="auto">
          <a:xfrm>
            <a:off x="1311275" y="4679950"/>
            <a:ext cx="125413" cy="173038"/>
          </a:xfrm>
          <a:prstGeom prst="ellipse">
            <a:avLst/>
          </a:prstGeom>
          <a:solidFill>
            <a:schemeClr val="accent3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21" name="타원 21">
            <a:extLst>
              <a:ext uri="{FF2B5EF4-FFF2-40B4-BE49-F238E27FC236}">
                <a16:creationId xmlns:a16="http://schemas.microsoft.com/office/drawing/2014/main" id="{490E58A0-11FC-4DA0-A1DF-A8BBEDAFBB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200" y="4649788"/>
            <a:ext cx="127000" cy="173037"/>
          </a:xfrm>
          <a:prstGeom prst="ellipse">
            <a:avLst/>
          </a:prstGeom>
          <a:solidFill>
            <a:schemeClr val="accent2"/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17422" name="자유형: 도형 9">
            <a:extLst>
              <a:ext uri="{FF2B5EF4-FFF2-40B4-BE49-F238E27FC236}">
                <a16:creationId xmlns:a16="http://schemas.microsoft.com/office/drawing/2014/main" id="{DDCC25EA-C787-49C0-85E7-DE6FC8C66C05}"/>
              </a:ext>
            </a:extLst>
          </p:cNvPr>
          <p:cNvSpPr>
            <a:spLocks/>
          </p:cNvSpPr>
          <p:nvPr/>
        </p:nvSpPr>
        <p:spPr bwMode="auto">
          <a:xfrm>
            <a:off x="950913" y="2241550"/>
            <a:ext cx="3516312" cy="2873375"/>
          </a:xfrm>
          <a:custGeom>
            <a:avLst/>
            <a:gdLst>
              <a:gd name="T0" fmla="*/ 0 w 3843462"/>
              <a:gd name="T1" fmla="*/ 1153694 h 3197875"/>
              <a:gd name="T2" fmla="*/ 1343782 w 3843462"/>
              <a:gd name="T3" fmla="*/ 107350 h 3197875"/>
              <a:gd name="T4" fmla="*/ 2692771 w 3843462"/>
              <a:gd name="T5" fmla="*/ 257519 h 3197875"/>
              <a:gd name="T6" fmla="*/ 1328156 w 3843462"/>
              <a:gd name="T7" fmla="*/ 2083780 h 31978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843462" h="3197875">
                <a:moveTo>
                  <a:pt x="0" y="1770519"/>
                </a:moveTo>
                <a:cubicBezTo>
                  <a:pt x="638717" y="1082240"/>
                  <a:pt x="1277435" y="393962"/>
                  <a:pt x="1918010" y="164743"/>
                </a:cubicBezTo>
                <a:cubicBezTo>
                  <a:pt x="2558585" y="-64476"/>
                  <a:pt x="3847171" y="-110320"/>
                  <a:pt x="3843454" y="395202"/>
                </a:cubicBezTo>
                <a:cubicBezTo>
                  <a:pt x="3839737" y="900724"/>
                  <a:pt x="2867722" y="2049299"/>
                  <a:pt x="1895708" y="3197875"/>
                </a:cubicBezTo>
              </a:path>
            </a:pathLst>
          </a:custGeom>
          <a:noFill/>
          <a:ln w="34925" cap="flat" cmpd="sng" algn="ctr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/>
          <a:p>
            <a:endParaRPr lang="ko-KR" altLang="en-US"/>
          </a:p>
        </p:txBody>
      </p:sp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C3E30076-F005-4C68-9ED9-E23268CA1975}"/>
              </a:ext>
            </a:extLst>
          </p:cNvPr>
          <p:cNvSpPr/>
          <p:nvPr/>
        </p:nvSpPr>
        <p:spPr bwMode="auto">
          <a:xfrm>
            <a:off x="5743575" y="1349375"/>
            <a:ext cx="2879725" cy="2439988"/>
          </a:xfrm>
          <a:prstGeom prst="mathMultiply">
            <a:avLst/>
          </a:prstGeom>
          <a:solidFill>
            <a:srgbClr val="FF0000">
              <a:alpha val="32000"/>
            </a:srgb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24" name="TextBox 13">
            <a:extLst>
              <a:ext uri="{FF2B5EF4-FFF2-40B4-BE49-F238E27FC236}">
                <a16:creationId xmlns:a16="http://schemas.microsoft.com/office/drawing/2014/main" id="{D1EA7607-DCA9-4BEC-B059-C784B2FA3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8813" y="4144963"/>
            <a:ext cx="338455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선형성을 만족 시키지 못하고 비선형으로만 존재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제목 1">
            <a:extLst>
              <a:ext uri="{FF2B5EF4-FFF2-40B4-BE49-F238E27FC236}">
                <a16:creationId xmlns:a16="http://schemas.microsoft.com/office/drawing/2014/main" id="{38AF321B-3682-440D-A321-EDBAC3272A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 XOR</a:t>
            </a:r>
            <a:endParaRPr lang="ko-KR" altLang="en-US"/>
          </a:p>
        </p:txBody>
      </p:sp>
      <p:sp>
        <p:nvSpPr>
          <p:cNvPr id="17411" name="슬라이드 번호 개체 틀 3">
            <a:extLst>
              <a:ext uri="{FF2B5EF4-FFF2-40B4-BE49-F238E27FC236}">
                <a16:creationId xmlns:a16="http://schemas.microsoft.com/office/drawing/2014/main" id="{121DCDA0-61A8-492E-8292-410A54C79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33D3B81-3AFA-49A2-B772-638CF61A863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ko-KR" sz="1200"/>
          </a:p>
        </p:txBody>
      </p:sp>
      <p:cxnSp>
        <p:nvCxnSpPr>
          <p:cNvPr id="2" name="Straight Arrow Connector 2">
            <a:extLst>
              <a:ext uri="{FF2B5EF4-FFF2-40B4-BE49-F238E27FC236}">
                <a16:creationId xmlns:a16="http://schemas.microsoft.com/office/drawing/2014/main" id="{83A2D719-C4B3-2340-B25B-DF536B43D1D8}"/>
              </a:ext>
            </a:extLst>
          </p:cNvPr>
          <p:cNvCxnSpPr/>
          <p:nvPr/>
        </p:nvCxnSpPr>
        <p:spPr>
          <a:xfrm flipV="1">
            <a:off x="5832774" y="4010025"/>
            <a:ext cx="0" cy="1994356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3">
            <a:extLst>
              <a:ext uri="{FF2B5EF4-FFF2-40B4-BE49-F238E27FC236}">
                <a16:creationId xmlns:a16="http://schemas.microsoft.com/office/drawing/2014/main" id="{EAEA81E7-F99E-56D6-7366-D4D2E2D4E8F2}"/>
              </a:ext>
            </a:extLst>
          </p:cNvPr>
          <p:cNvCxnSpPr/>
          <p:nvPr/>
        </p:nvCxnSpPr>
        <p:spPr>
          <a:xfrm>
            <a:off x="5640861" y="5851981"/>
            <a:ext cx="2073831" cy="0"/>
          </a:xfrm>
          <a:prstGeom prst="straightConnector1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56933-62F6-2AFF-24BC-516E271BAA04}"/>
                  </a:ext>
                </a:extLst>
              </p:cNvPr>
              <p:cNvSpPr txBox="1"/>
              <p:nvPr/>
            </p:nvSpPr>
            <p:spPr>
              <a:xfrm>
                <a:off x="7577757" y="5928181"/>
                <a:ext cx="21313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156933-62F6-2AFF-24BC-516E271BAA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7757" y="5928181"/>
                <a:ext cx="213135" cy="215444"/>
              </a:xfrm>
              <a:prstGeom prst="rect">
                <a:avLst/>
              </a:prstGeom>
              <a:blipFill>
                <a:blip r:embed="rId2"/>
                <a:stretch>
                  <a:fillRect l="-11111" r="-555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D55094-7C1C-A4EA-9B33-066CF5DB586C}"/>
                  </a:ext>
                </a:extLst>
              </p:cNvPr>
              <p:cNvSpPr txBox="1"/>
              <p:nvPr/>
            </p:nvSpPr>
            <p:spPr>
              <a:xfrm>
                <a:off x="5528058" y="3933825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D55094-7C1C-A4EA-9B33-066CF5DB58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8058" y="3933825"/>
                <a:ext cx="225606" cy="215444"/>
              </a:xfrm>
              <a:prstGeom prst="rect">
                <a:avLst/>
              </a:prstGeom>
              <a:blipFill>
                <a:blip r:embed="rId3"/>
                <a:stretch>
                  <a:fillRect l="-10526"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7">
            <a:extLst>
              <a:ext uri="{FF2B5EF4-FFF2-40B4-BE49-F238E27FC236}">
                <a16:creationId xmlns:a16="http://schemas.microsoft.com/office/drawing/2014/main" id="{356CF8D2-8EBA-BC13-6848-30193DFB7127}"/>
              </a:ext>
            </a:extLst>
          </p:cNvPr>
          <p:cNvCxnSpPr/>
          <p:nvPr/>
        </p:nvCxnSpPr>
        <p:spPr>
          <a:xfrm>
            <a:off x="5834558" y="4467225"/>
            <a:ext cx="1537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CFD1A3-C4F2-A8DF-D8A1-23274015C33A}"/>
                  </a:ext>
                </a:extLst>
              </p:cNvPr>
              <p:cNvSpPr txBox="1"/>
              <p:nvPr/>
            </p:nvSpPr>
            <p:spPr>
              <a:xfrm>
                <a:off x="5523942" y="4327981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3CFD1A3-C4F2-A8DF-D8A1-23274015C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42" y="4327981"/>
                <a:ext cx="225606" cy="215444"/>
              </a:xfrm>
              <a:prstGeom prst="rect">
                <a:avLst/>
              </a:prstGeom>
              <a:blipFill>
                <a:blip r:embed="rId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5BB5E-843E-319A-8A10-6E9F9F29BF33}"/>
                  </a:ext>
                </a:extLst>
              </p:cNvPr>
              <p:cNvSpPr txBox="1"/>
              <p:nvPr/>
            </p:nvSpPr>
            <p:spPr>
              <a:xfrm>
                <a:off x="7219392" y="5956756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C5BB5E-843E-319A-8A10-6E9F9F29BF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9392" y="5956756"/>
                <a:ext cx="225606" cy="215444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3C9B38-C517-B5F0-596F-587887A10382}"/>
                  </a:ext>
                </a:extLst>
              </p:cNvPr>
              <p:cNvSpPr txBox="1"/>
              <p:nvPr/>
            </p:nvSpPr>
            <p:spPr>
              <a:xfrm>
                <a:off x="5523942" y="5623381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C3C9B38-C517-B5F0-596F-587887A10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3942" y="5623381"/>
                <a:ext cx="225606" cy="215444"/>
              </a:xfrm>
              <a:prstGeom prst="rect">
                <a:avLst/>
              </a:prstGeom>
              <a:blipFill>
                <a:blip r:embed="rId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AD53C-70F4-27E8-A90A-E2BEAFB9A647}"/>
                  </a:ext>
                </a:extLst>
              </p:cNvPr>
              <p:cNvSpPr txBox="1"/>
              <p:nvPr/>
            </p:nvSpPr>
            <p:spPr>
              <a:xfrm>
                <a:off x="5809692" y="5956756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29AD53C-70F4-27E8-A90A-E2BEAFB9A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692" y="5956756"/>
                <a:ext cx="225606" cy="215444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20">
            <a:extLst>
              <a:ext uri="{FF2B5EF4-FFF2-40B4-BE49-F238E27FC236}">
                <a16:creationId xmlns:a16="http://schemas.microsoft.com/office/drawing/2014/main" id="{C2ACED77-248F-D390-5E28-B12FC8D4ADB8}"/>
              </a:ext>
            </a:extLst>
          </p:cNvPr>
          <p:cNvCxnSpPr/>
          <p:nvPr/>
        </p:nvCxnSpPr>
        <p:spPr>
          <a:xfrm flipV="1">
            <a:off x="7371792" y="4467225"/>
            <a:ext cx="0" cy="13847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29">
                <a:extLst>
                  <a:ext uri="{FF2B5EF4-FFF2-40B4-BE49-F238E27FC236}">
                    <a16:creationId xmlns:a16="http://schemas.microsoft.com/office/drawing/2014/main" id="{3A0332E5-1FB5-4435-79A2-BE518ACB3C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97517"/>
                  </p:ext>
                </p:extLst>
              </p:nvPr>
            </p:nvGraphicFramePr>
            <p:xfrm>
              <a:off x="1943100" y="1981200"/>
              <a:ext cx="118110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152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chemeClr val="tx1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b="1" i="1" smtClean="0">
                                        <a:solidFill>
                                          <a:srgbClr val="CC33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 smtClean="0">
                                        <a:solidFill>
                                          <a:srgbClr val="CC3300"/>
                                        </a:solidFill>
                                        <a:latin typeface="Cambria Math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solidFill>
                                          <a:srgbClr val="CC3300"/>
                                        </a:solidFill>
                                        <a:latin typeface="Cambria Math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C33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𝒚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CC33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C33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CC33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C33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CC33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C33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0099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0099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15240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CC330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CC33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dirty="0" smtClean="0">
                                    <a:solidFill>
                                      <a:srgbClr val="0070C0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sz="1400" b="1" dirty="0">
                            <a:solidFill>
                              <a:srgbClr val="0070C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29">
                <a:extLst>
                  <a:ext uri="{FF2B5EF4-FFF2-40B4-BE49-F238E27FC236}">
                    <a16:creationId xmlns:a16="http://schemas.microsoft.com/office/drawing/2014/main" id="{3A0332E5-1FB5-4435-79A2-BE518ACB3C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97517"/>
                  </p:ext>
                </p:extLst>
              </p:nvPr>
            </p:nvGraphicFramePr>
            <p:xfrm>
              <a:off x="1943100" y="1981200"/>
              <a:ext cx="1181100" cy="15240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9527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295275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348" t="-4167" r="-313043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4167" r="-200000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8696" t="-4167" r="-108696" b="-4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8696" t="-4167" r="-8696" b="-4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348" t="-104167" r="-313043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104167" r="-200000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8696" t="-104167" r="-108696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8696" t="-104167" r="-8696" b="-3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348" t="-204167" r="-313043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204167" r="-200000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8696" t="-204167" r="-108696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8696" t="-204167" r="-8696" b="-2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348" t="-304167" r="-313043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304167" r="-200000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8696" t="-304167" r="-108696" b="-1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8696" t="-304167" r="-8696" b="-10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4348" t="-404167" r="-313043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100000" t="-404167" r="-200000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208696" t="-404167" r="-108696" b="-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>
                        <a:blipFill>
                          <a:blip r:embed="rId8"/>
                          <a:stretch>
                            <a:fillRect l="-308696" t="-404167" r="-8696" b="-8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0A3AA793-3C0F-ABEC-E505-D2EC8E16C199}"/>
              </a:ext>
            </a:extLst>
          </p:cNvPr>
          <p:cNvSpPr txBox="1"/>
          <p:nvPr/>
        </p:nvSpPr>
        <p:spPr>
          <a:xfrm>
            <a:off x="685800" y="1981200"/>
            <a:ext cx="1104901" cy="6463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We introduce another input </a:t>
            </a:r>
            <a:r>
              <a:rPr lang="en-US" sz="1400" dirty="0">
                <a:solidFill>
                  <a:srgbClr val="CC3300"/>
                </a:solidFill>
              </a:rPr>
              <a:t>dimension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906971-2800-0688-0094-01376AEE7230}"/>
              </a:ext>
            </a:extLst>
          </p:cNvPr>
          <p:cNvSpPr txBox="1"/>
          <p:nvPr/>
        </p:nvSpPr>
        <p:spPr>
          <a:xfrm>
            <a:off x="2438400" y="5077490"/>
            <a:ext cx="2650947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Now the data is linearly separable:</a:t>
            </a:r>
          </a:p>
        </p:txBody>
      </p:sp>
      <p:cxnSp>
        <p:nvCxnSpPr>
          <p:cNvPr id="16" name="Straight Arrow Connector 48">
            <a:extLst>
              <a:ext uri="{FF2B5EF4-FFF2-40B4-BE49-F238E27FC236}">
                <a16:creationId xmlns:a16="http://schemas.microsoft.com/office/drawing/2014/main" id="{14C2F881-2631-C32D-D3C3-4CF05AD8EDE2}"/>
              </a:ext>
            </a:extLst>
          </p:cNvPr>
          <p:cNvCxnSpPr/>
          <p:nvPr/>
        </p:nvCxnSpPr>
        <p:spPr>
          <a:xfrm flipV="1">
            <a:off x="5636745" y="5257800"/>
            <a:ext cx="1322555" cy="698958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9">
            <a:extLst>
              <a:ext uri="{FF2B5EF4-FFF2-40B4-BE49-F238E27FC236}">
                <a16:creationId xmlns:a16="http://schemas.microsoft.com/office/drawing/2014/main" id="{BA84ADEF-3B3B-6E9D-3A9D-D24A9B87102E}"/>
              </a:ext>
            </a:extLst>
          </p:cNvPr>
          <p:cNvCxnSpPr/>
          <p:nvPr/>
        </p:nvCxnSpPr>
        <p:spPr>
          <a:xfrm>
            <a:off x="6672309" y="5381855"/>
            <a:ext cx="1537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52">
            <a:extLst>
              <a:ext uri="{FF2B5EF4-FFF2-40B4-BE49-F238E27FC236}">
                <a16:creationId xmlns:a16="http://schemas.microsoft.com/office/drawing/2014/main" id="{CF44B33E-768D-56A7-30CD-11F25A3777EF}"/>
              </a:ext>
            </a:extLst>
          </p:cNvPr>
          <p:cNvCxnSpPr/>
          <p:nvPr/>
        </p:nvCxnSpPr>
        <p:spPr>
          <a:xfrm flipV="1">
            <a:off x="7369546" y="5380238"/>
            <a:ext cx="884498" cy="47174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53">
            <a:extLst>
              <a:ext uri="{FF2B5EF4-FFF2-40B4-BE49-F238E27FC236}">
                <a16:creationId xmlns:a16="http://schemas.microsoft.com/office/drawing/2014/main" id="{B72DB91E-D9E5-D5AD-6686-B4F3BBDE1869}"/>
              </a:ext>
            </a:extLst>
          </p:cNvPr>
          <p:cNvCxnSpPr/>
          <p:nvPr/>
        </p:nvCxnSpPr>
        <p:spPr>
          <a:xfrm flipV="1">
            <a:off x="6734177" y="4010025"/>
            <a:ext cx="0" cy="13847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54">
            <a:extLst>
              <a:ext uri="{FF2B5EF4-FFF2-40B4-BE49-F238E27FC236}">
                <a16:creationId xmlns:a16="http://schemas.microsoft.com/office/drawing/2014/main" id="{08005AC3-EB27-8C13-3ED5-7F82733FA095}"/>
              </a:ext>
            </a:extLst>
          </p:cNvPr>
          <p:cNvCxnSpPr/>
          <p:nvPr/>
        </p:nvCxnSpPr>
        <p:spPr>
          <a:xfrm flipV="1">
            <a:off x="7378171" y="3992773"/>
            <a:ext cx="884499" cy="474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55">
            <a:extLst>
              <a:ext uri="{FF2B5EF4-FFF2-40B4-BE49-F238E27FC236}">
                <a16:creationId xmlns:a16="http://schemas.microsoft.com/office/drawing/2014/main" id="{4E2DD1A2-9294-5116-51E6-48E5A17A32B0}"/>
              </a:ext>
            </a:extLst>
          </p:cNvPr>
          <p:cNvCxnSpPr/>
          <p:nvPr/>
        </p:nvCxnSpPr>
        <p:spPr>
          <a:xfrm flipV="1">
            <a:off x="8249890" y="4010025"/>
            <a:ext cx="0" cy="13847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56">
            <a:extLst>
              <a:ext uri="{FF2B5EF4-FFF2-40B4-BE49-F238E27FC236}">
                <a16:creationId xmlns:a16="http://schemas.microsoft.com/office/drawing/2014/main" id="{8E26D7E2-36BD-23CB-AC14-84DAB3E4DB34}"/>
              </a:ext>
            </a:extLst>
          </p:cNvPr>
          <p:cNvCxnSpPr/>
          <p:nvPr/>
        </p:nvCxnSpPr>
        <p:spPr>
          <a:xfrm>
            <a:off x="6712280" y="3998387"/>
            <a:ext cx="153723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57">
            <a:extLst>
              <a:ext uri="{FF2B5EF4-FFF2-40B4-BE49-F238E27FC236}">
                <a16:creationId xmlns:a16="http://schemas.microsoft.com/office/drawing/2014/main" id="{BA9AC568-D89D-1177-500D-E4F46B380311}"/>
              </a:ext>
            </a:extLst>
          </p:cNvPr>
          <p:cNvCxnSpPr/>
          <p:nvPr/>
        </p:nvCxnSpPr>
        <p:spPr>
          <a:xfrm flipV="1">
            <a:off x="5828742" y="3988278"/>
            <a:ext cx="884499" cy="474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58">
            <a:extLst>
              <a:ext uri="{FF2B5EF4-FFF2-40B4-BE49-F238E27FC236}">
                <a16:creationId xmlns:a16="http://schemas.microsoft.com/office/drawing/2014/main" id="{EA0F72A6-405E-0268-DFE2-36D47582AE37}"/>
              </a:ext>
            </a:extLst>
          </p:cNvPr>
          <p:cNvCxnSpPr/>
          <p:nvPr/>
        </p:nvCxnSpPr>
        <p:spPr>
          <a:xfrm flipH="1" flipV="1">
            <a:off x="7610047" y="5381855"/>
            <a:ext cx="237165" cy="17632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65">
            <a:extLst>
              <a:ext uri="{FF2B5EF4-FFF2-40B4-BE49-F238E27FC236}">
                <a16:creationId xmlns:a16="http://schemas.microsoft.com/office/drawing/2014/main" id="{BC260D03-6E3E-BD15-E572-D37033CAFA2F}"/>
              </a:ext>
            </a:extLst>
          </p:cNvPr>
          <p:cNvCxnSpPr/>
          <p:nvPr/>
        </p:nvCxnSpPr>
        <p:spPr>
          <a:xfrm>
            <a:off x="5834558" y="4702403"/>
            <a:ext cx="899619" cy="2861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68">
            <a:extLst>
              <a:ext uri="{FF2B5EF4-FFF2-40B4-BE49-F238E27FC236}">
                <a16:creationId xmlns:a16="http://schemas.microsoft.com/office/drawing/2014/main" id="{C46A878E-6F0F-D596-AA7A-3673A3A1DD4E}"/>
              </a:ext>
            </a:extLst>
          </p:cNvPr>
          <p:cNvCxnSpPr/>
          <p:nvPr/>
        </p:nvCxnSpPr>
        <p:spPr>
          <a:xfrm>
            <a:off x="6734177" y="4988569"/>
            <a:ext cx="875870" cy="3932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72">
            <a:extLst>
              <a:ext uri="{FF2B5EF4-FFF2-40B4-BE49-F238E27FC236}">
                <a16:creationId xmlns:a16="http://schemas.microsoft.com/office/drawing/2014/main" id="{E0983003-0889-CA9D-E84D-BBDC804FB0A4}"/>
              </a:ext>
            </a:extLst>
          </p:cNvPr>
          <p:cNvCxnSpPr/>
          <p:nvPr/>
        </p:nvCxnSpPr>
        <p:spPr>
          <a:xfrm flipH="1" flipV="1">
            <a:off x="5834558" y="4702403"/>
            <a:ext cx="1538324" cy="77407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76">
            <a:extLst>
              <a:ext uri="{FF2B5EF4-FFF2-40B4-BE49-F238E27FC236}">
                <a16:creationId xmlns:a16="http://schemas.microsoft.com/office/drawing/2014/main" id="{E78CFF85-CEC6-D5C3-4871-05CEE1C87E54}"/>
              </a:ext>
            </a:extLst>
          </p:cNvPr>
          <p:cNvCxnSpPr/>
          <p:nvPr/>
        </p:nvCxnSpPr>
        <p:spPr>
          <a:xfrm flipH="1" flipV="1">
            <a:off x="7372882" y="5486401"/>
            <a:ext cx="474330" cy="717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82">
            <a:extLst>
              <a:ext uri="{FF2B5EF4-FFF2-40B4-BE49-F238E27FC236}">
                <a16:creationId xmlns:a16="http://schemas.microsoft.com/office/drawing/2014/main" id="{5596E0A8-6EAA-6798-4003-D40E786561DC}"/>
              </a:ext>
            </a:extLst>
          </p:cNvPr>
          <p:cNvCxnSpPr/>
          <p:nvPr/>
        </p:nvCxnSpPr>
        <p:spPr>
          <a:xfrm flipH="1" flipV="1">
            <a:off x="6719649" y="4988569"/>
            <a:ext cx="653233" cy="481011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91">
            <a:extLst>
              <a:ext uri="{FF2B5EF4-FFF2-40B4-BE49-F238E27FC236}">
                <a16:creationId xmlns:a16="http://schemas.microsoft.com/office/drawing/2014/main" id="{9B6205ED-1BA8-2670-A341-317A29FFFF5D}"/>
              </a:ext>
            </a:extLst>
          </p:cNvPr>
          <p:cNvCxnSpPr/>
          <p:nvPr/>
        </p:nvCxnSpPr>
        <p:spPr>
          <a:xfrm flipH="1" flipV="1">
            <a:off x="6242310" y="4835176"/>
            <a:ext cx="360865" cy="25426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93">
            <a:extLst>
              <a:ext uri="{FF2B5EF4-FFF2-40B4-BE49-F238E27FC236}">
                <a16:creationId xmlns:a16="http://schemas.microsoft.com/office/drawing/2014/main" id="{CFEC409E-96AC-4663-F55E-CDFB75058029}"/>
              </a:ext>
            </a:extLst>
          </p:cNvPr>
          <p:cNvCxnSpPr/>
          <p:nvPr/>
        </p:nvCxnSpPr>
        <p:spPr>
          <a:xfrm flipH="1" flipV="1">
            <a:off x="7080510" y="5152846"/>
            <a:ext cx="497247" cy="36944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95">
            <a:extLst>
              <a:ext uri="{FF2B5EF4-FFF2-40B4-BE49-F238E27FC236}">
                <a16:creationId xmlns:a16="http://schemas.microsoft.com/office/drawing/2014/main" id="{0C6648D2-1140-5469-AA3F-50DB57C40C9E}"/>
              </a:ext>
            </a:extLst>
          </p:cNvPr>
          <p:cNvCxnSpPr/>
          <p:nvPr/>
        </p:nvCxnSpPr>
        <p:spPr>
          <a:xfrm flipH="1" flipV="1">
            <a:off x="6472977" y="4911435"/>
            <a:ext cx="486323" cy="34636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97">
            <a:extLst>
              <a:ext uri="{FF2B5EF4-FFF2-40B4-BE49-F238E27FC236}">
                <a16:creationId xmlns:a16="http://schemas.microsoft.com/office/drawing/2014/main" id="{2AB9F693-1E7F-1648-A564-026DCEE09EE7}"/>
              </a:ext>
            </a:extLst>
          </p:cNvPr>
          <p:cNvCxnSpPr/>
          <p:nvPr/>
        </p:nvCxnSpPr>
        <p:spPr>
          <a:xfrm flipH="1" flipV="1">
            <a:off x="7345832" y="5258790"/>
            <a:ext cx="370921" cy="287515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102">
            <a:extLst>
              <a:ext uri="{FF2B5EF4-FFF2-40B4-BE49-F238E27FC236}">
                <a16:creationId xmlns:a16="http://schemas.microsoft.com/office/drawing/2014/main" id="{A813885A-675B-9B85-70C2-DE6B7A86E6E2}"/>
              </a:ext>
            </a:extLst>
          </p:cNvPr>
          <p:cNvSpPr/>
          <p:nvPr/>
        </p:nvSpPr>
        <p:spPr>
          <a:xfrm>
            <a:off x="5812840" y="4684645"/>
            <a:ext cx="36576" cy="365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104">
            <a:extLst>
              <a:ext uri="{FF2B5EF4-FFF2-40B4-BE49-F238E27FC236}">
                <a16:creationId xmlns:a16="http://schemas.microsoft.com/office/drawing/2014/main" id="{10B36B81-1496-E853-5C66-8376E18BC8CB}"/>
              </a:ext>
            </a:extLst>
          </p:cNvPr>
          <p:cNvSpPr/>
          <p:nvPr/>
        </p:nvSpPr>
        <p:spPr>
          <a:xfrm>
            <a:off x="6717138" y="4968858"/>
            <a:ext cx="36576" cy="365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105">
            <a:extLst>
              <a:ext uri="{FF2B5EF4-FFF2-40B4-BE49-F238E27FC236}">
                <a16:creationId xmlns:a16="http://schemas.microsoft.com/office/drawing/2014/main" id="{4AF36F0E-E218-5C38-CE5F-F184E831A767}"/>
              </a:ext>
            </a:extLst>
          </p:cNvPr>
          <p:cNvSpPr/>
          <p:nvPr/>
        </p:nvSpPr>
        <p:spPr>
          <a:xfrm>
            <a:off x="7355364" y="5463060"/>
            <a:ext cx="36576" cy="365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106">
            <a:extLst>
              <a:ext uri="{FF2B5EF4-FFF2-40B4-BE49-F238E27FC236}">
                <a16:creationId xmlns:a16="http://schemas.microsoft.com/office/drawing/2014/main" id="{5E271DA9-30E4-B1D8-BF88-08173BE5A91A}"/>
              </a:ext>
            </a:extLst>
          </p:cNvPr>
          <p:cNvSpPr/>
          <p:nvPr/>
        </p:nvSpPr>
        <p:spPr>
          <a:xfrm>
            <a:off x="7581342" y="5357340"/>
            <a:ext cx="36576" cy="365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107">
            <a:extLst>
              <a:ext uri="{FF2B5EF4-FFF2-40B4-BE49-F238E27FC236}">
                <a16:creationId xmlns:a16="http://schemas.microsoft.com/office/drawing/2014/main" id="{54B03F7D-D219-1292-4419-193780604768}"/>
              </a:ext>
            </a:extLst>
          </p:cNvPr>
          <p:cNvSpPr/>
          <p:nvPr/>
        </p:nvSpPr>
        <p:spPr>
          <a:xfrm>
            <a:off x="7873374" y="5541456"/>
            <a:ext cx="36576" cy="36576"/>
          </a:xfrm>
          <a:prstGeom prst="ellipse">
            <a:avLst/>
          </a:prstGeom>
          <a:solidFill>
            <a:schemeClr val="bg1">
              <a:lumMod val="50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26">
            <a:extLst>
              <a:ext uri="{FF2B5EF4-FFF2-40B4-BE49-F238E27FC236}">
                <a16:creationId xmlns:a16="http://schemas.microsoft.com/office/drawing/2014/main" id="{127D75FD-5300-C981-BAEB-8D21F98775B5}"/>
              </a:ext>
            </a:extLst>
          </p:cNvPr>
          <p:cNvSpPr/>
          <p:nvPr/>
        </p:nvSpPr>
        <p:spPr>
          <a:xfrm>
            <a:off x="5771592" y="4417788"/>
            <a:ext cx="112803" cy="109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27">
            <a:extLst>
              <a:ext uri="{FF2B5EF4-FFF2-40B4-BE49-F238E27FC236}">
                <a16:creationId xmlns:a16="http://schemas.microsoft.com/office/drawing/2014/main" id="{5C06907D-E0C4-E9DF-8096-B5FBF9B01DAD}"/>
              </a:ext>
            </a:extLst>
          </p:cNvPr>
          <p:cNvSpPr/>
          <p:nvPr/>
        </p:nvSpPr>
        <p:spPr>
          <a:xfrm>
            <a:off x="6677776" y="5325374"/>
            <a:ext cx="112803" cy="109728"/>
          </a:xfrm>
          <a:prstGeom prst="ellipse">
            <a:avLst/>
          </a:prstGeom>
          <a:solidFill>
            <a:srgbClr val="33CC33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28">
            <a:extLst>
              <a:ext uri="{FF2B5EF4-FFF2-40B4-BE49-F238E27FC236}">
                <a16:creationId xmlns:a16="http://schemas.microsoft.com/office/drawing/2014/main" id="{DEBC3E30-EB93-1488-C7D7-DFC099EF1353}"/>
              </a:ext>
            </a:extLst>
          </p:cNvPr>
          <p:cNvSpPr/>
          <p:nvPr/>
        </p:nvSpPr>
        <p:spPr>
          <a:xfrm>
            <a:off x="7313919" y="5799238"/>
            <a:ext cx="112803" cy="109728"/>
          </a:xfrm>
          <a:prstGeom prst="ellipse">
            <a:avLst/>
          </a:prstGeom>
          <a:solidFill>
            <a:srgbClr val="33CC33"/>
          </a:solidFill>
          <a:ln>
            <a:solidFill>
              <a:srgbClr val="00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25">
            <a:extLst>
              <a:ext uri="{FF2B5EF4-FFF2-40B4-BE49-F238E27FC236}">
                <a16:creationId xmlns:a16="http://schemas.microsoft.com/office/drawing/2014/main" id="{A63509A5-7C9F-25FF-4B19-4167C026432E}"/>
              </a:ext>
            </a:extLst>
          </p:cNvPr>
          <p:cNvSpPr/>
          <p:nvPr/>
        </p:nvSpPr>
        <p:spPr>
          <a:xfrm>
            <a:off x="8192997" y="5326350"/>
            <a:ext cx="112803" cy="1097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065F6-3424-1915-D4FE-A79DC33C348A}"/>
                  </a:ext>
                </a:extLst>
              </p:cNvPr>
              <p:cNvSpPr txBox="1"/>
              <p:nvPr/>
            </p:nvSpPr>
            <p:spPr>
              <a:xfrm>
                <a:off x="6360174" y="5179337"/>
                <a:ext cx="22560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EC065F6-3424-1915-D4FE-A79DC33C3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0174" y="5179337"/>
                <a:ext cx="225606" cy="215444"/>
              </a:xfrm>
              <a:prstGeom prst="rect">
                <a:avLst/>
              </a:prstGeom>
              <a:blipFill>
                <a:blip r:embed="rId9"/>
                <a:stretch>
                  <a:fillRect l="-5263" r="-5263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0363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배열의 구조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데이터 구조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345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스칼라</a:t>
            </a:r>
            <a:r>
              <a:rPr lang="en-US" altLang="ko-KR" sz="1400" dirty="0">
                <a:ea typeface="굴림" panose="020B0600000101010101" pitchFamily="50" charset="-127"/>
              </a:rPr>
              <a:t>(Scalar) : </a:t>
            </a:r>
            <a:r>
              <a:rPr lang="ko-KR" altLang="en-US" sz="1400" dirty="0">
                <a:ea typeface="굴림" panose="020B0600000101010101" pitchFamily="50" charset="-127"/>
              </a:rPr>
              <a:t>하나의 숫자로 이루어진 데이터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벡터</a:t>
            </a:r>
            <a:r>
              <a:rPr lang="en-US" altLang="ko-KR" sz="1400" dirty="0">
                <a:ea typeface="굴림" panose="020B0600000101010101" pitchFamily="50" charset="-127"/>
              </a:rPr>
              <a:t>(Vector) : </a:t>
            </a:r>
            <a:r>
              <a:rPr lang="ko-KR" altLang="en-US" sz="1400" dirty="0">
                <a:ea typeface="굴림" panose="020B0600000101010101" pitchFamily="50" charset="-127"/>
              </a:rPr>
              <a:t>여러 개의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숫자를 특정한 순서대로 모아 놓은 데이터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행렬</a:t>
            </a:r>
            <a:r>
              <a:rPr lang="en-US" altLang="ko-KR" sz="1400" dirty="0">
                <a:ea typeface="굴림" panose="020B0600000101010101" pitchFamily="50" charset="-127"/>
              </a:rPr>
              <a:t>(Matrix) : </a:t>
            </a:r>
            <a:r>
              <a:rPr lang="ko-KR" altLang="en-US" sz="1400" dirty="0">
                <a:ea typeface="굴림" panose="020B0600000101010101" pitchFamily="50" charset="-127"/>
              </a:rPr>
              <a:t>벡터들을 모아 놓은 데이터 </a:t>
            </a:r>
            <a:r>
              <a:rPr lang="en-US" altLang="ko-KR" sz="1400" dirty="0">
                <a:ea typeface="굴림" panose="020B0600000101010101" pitchFamily="50" charset="-127"/>
              </a:rPr>
              <a:t>(2</a:t>
            </a:r>
            <a:r>
              <a:rPr lang="ko-KR" altLang="en-US" sz="1400" dirty="0">
                <a:ea typeface="굴림" panose="020B0600000101010101" pitchFamily="50" charset="-127"/>
              </a:rPr>
              <a:t>차원의 배열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en-US" altLang="ko-KR" sz="1400" dirty="0">
                <a:ea typeface="굴림" panose="020B0600000101010101" pitchFamily="50" charset="-127"/>
              </a:rPr>
              <a:t>(Tensor) : </a:t>
            </a:r>
            <a:r>
              <a:rPr lang="ko-KR" altLang="en-US" sz="1400" dirty="0">
                <a:ea typeface="굴림" panose="020B0600000101010101" pitchFamily="50" charset="-127"/>
              </a:rPr>
              <a:t>같은 크기의 </a:t>
            </a:r>
            <a:r>
              <a:rPr lang="ko-KR" altLang="en-US" sz="1400" dirty="0" err="1">
                <a:ea typeface="굴림" panose="020B0600000101010101" pitchFamily="50" charset="-127"/>
              </a:rPr>
              <a:t>텐서</a:t>
            </a:r>
            <a:r>
              <a:rPr lang="en-US" altLang="ko-KR" sz="1400" dirty="0">
                <a:ea typeface="굴림" panose="020B0600000101010101" pitchFamily="50" charset="-127"/>
              </a:rPr>
              <a:t>(2</a:t>
            </a:r>
            <a:r>
              <a:rPr lang="ko-KR" altLang="en-US" sz="1400" dirty="0">
                <a:ea typeface="굴림" panose="020B0600000101010101" pitchFamily="50" charset="-127"/>
              </a:rPr>
              <a:t>차원 이상</a:t>
            </a:r>
            <a:r>
              <a:rPr lang="en-US" altLang="ko-KR" sz="1400" dirty="0">
                <a:ea typeface="굴림" panose="020B0600000101010101" pitchFamily="50" charset="-127"/>
              </a:rPr>
              <a:t>)</a:t>
            </a:r>
            <a:r>
              <a:rPr lang="ko-KR" altLang="en-US" sz="1400" dirty="0">
                <a:ea typeface="굴림" panose="020B0600000101010101" pitchFamily="50" charset="-127"/>
              </a:rPr>
              <a:t>들을 모아 놓은 데이터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FA1E94D-A4CE-4B0C-A146-28722BD67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435" y="3429000"/>
            <a:ext cx="4984318" cy="291033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2" name="TextBox 29">
            <a:extLst>
              <a:ext uri="{FF2B5EF4-FFF2-40B4-BE49-F238E27FC236}">
                <a16:creationId xmlns:a16="http://schemas.microsoft.com/office/drawing/2014/main" id="{F54A2A35-CCF3-44C3-85F0-C696D519C5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72" y="3429000"/>
            <a:ext cx="3282236" cy="1169551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축</a:t>
            </a:r>
            <a:r>
              <a:rPr lang="en-US" altLang="ko-KR" sz="1400" dirty="0"/>
              <a:t>(axis) : </a:t>
            </a:r>
            <a:r>
              <a:rPr lang="ko-KR" altLang="en-US" sz="1400" dirty="0"/>
              <a:t>값들의 방향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랭크</a:t>
            </a:r>
            <a:r>
              <a:rPr lang="en-US" altLang="ko-KR" sz="1400" dirty="0"/>
              <a:t>(rank) : </a:t>
            </a:r>
            <a:r>
              <a:rPr lang="ko-KR" altLang="en-US" sz="1400" dirty="0"/>
              <a:t>데이터 집합에서 축의 개수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형태</a:t>
            </a:r>
            <a:r>
              <a:rPr lang="en-US" altLang="ko-KR" sz="1400" dirty="0"/>
              <a:t>(shape) : </a:t>
            </a:r>
            <a:r>
              <a:rPr lang="ko-KR" altLang="en-US" sz="1400" dirty="0"/>
              <a:t>각</a:t>
            </a:r>
            <a:r>
              <a:rPr lang="en-US" altLang="ko-KR" sz="1400" dirty="0"/>
              <a:t> </a:t>
            </a:r>
            <a:r>
              <a:rPr lang="ko-KR" altLang="en-US" sz="1400" dirty="0"/>
              <a:t>축</a:t>
            </a:r>
            <a:r>
              <a:rPr lang="en-US" altLang="ko-KR" sz="1400" dirty="0"/>
              <a:t>(axis)</a:t>
            </a:r>
            <a:r>
              <a:rPr lang="ko-KR" altLang="en-US" sz="1400" dirty="0"/>
              <a:t>별 데이터의 개수 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크기</a:t>
            </a:r>
            <a:r>
              <a:rPr lang="en-US" altLang="ko-KR" sz="1400" dirty="0"/>
              <a:t>(size) : </a:t>
            </a:r>
            <a:r>
              <a:rPr lang="ko-KR" altLang="en-US" sz="1400" dirty="0"/>
              <a:t>배열내 원소의 총 개수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38184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>
            <a:extLst>
              <a:ext uri="{FF2B5EF4-FFF2-40B4-BE49-F238E27FC236}">
                <a16:creationId xmlns:a16="http://schemas.microsoft.com/office/drawing/2014/main" id="{112D5D30-480D-43BF-A936-A9CBEF5664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8435" name="슬라이드 번호 개체 틀 3">
            <a:extLst>
              <a:ext uri="{FF2B5EF4-FFF2-40B4-BE49-F238E27FC236}">
                <a16:creationId xmlns:a16="http://schemas.microsoft.com/office/drawing/2014/main" id="{9F3070FF-A365-4513-BB54-E451B79B58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96EBCA-A6FE-4BF9-9264-ECDB885039E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ko-KR" sz="120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C525C89-8954-4072-933D-8F63EC852937}"/>
              </a:ext>
            </a:extLst>
          </p:cNvPr>
          <p:cNvGraphicFramePr>
            <a:graphicFrameLocks noGrp="1"/>
          </p:cNvGraphicFramePr>
          <p:nvPr/>
        </p:nvGraphicFramePr>
        <p:xfrm>
          <a:off x="558924" y="2107406"/>
          <a:ext cx="3549505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99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9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t="-3279" r="-399145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00862" t="-3279" r="-302586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199145" t="-3279" r="-200000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ko-K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blipFill>
                      <a:blip r:embed="rId2"/>
                      <a:stretch>
                        <a:fillRect l="-301724" t="-3279" r="-101724" b="-401639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y</a:t>
                      </a:r>
                      <a:endParaRPr lang="ko-KR" altLang="en-US" sz="1400" dirty="0">
                        <a:latin typeface="Cambria Math" panose="020405030504060302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0</a:t>
                      </a:r>
                      <a:endParaRPr lang="ko-KR" alt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437" name="TextBox 9">
            <a:extLst>
              <a:ext uri="{FF2B5EF4-FFF2-40B4-BE49-F238E27FC236}">
                <a16:creationId xmlns:a16="http://schemas.microsoft.com/office/drawing/2014/main" id="{98A634D0-4B87-4C0B-A925-0B67641E66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1649413"/>
            <a:ext cx="574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XOR</a:t>
            </a:r>
            <a:endParaRPr lang="ko-KR" altLang="en-US" sz="140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38" name="자유형: 도형 11">
            <a:extLst>
              <a:ext uri="{FF2B5EF4-FFF2-40B4-BE49-F238E27FC236}">
                <a16:creationId xmlns:a16="http://schemas.microsoft.com/office/drawing/2014/main" id="{552ACD93-77D1-4624-BBD3-ED272B7836D4}"/>
              </a:ext>
            </a:extLst>
          </p:cNvPr>
          <p:cNvSpPr>
            <a:spLocks/>
          </p:cNvSpPr>
          <p:nvPr/>
        </p:nvSpPr>
        <p:spPr bwMode="auto">
          <a:xfrm>
            <a:off x="857250" y="3954463"/>
            <a:ext cx="855663" cy="377825"/>
          </a:xfrm>
          <a:custGeom>
            <a:avLst/>
            <a:gdLst>
              <a:gd name="T0" fmla="*/ 64681 w 855459"/>
              <a:gd name="T1" fmla="*/ 44690 h 377782"/>
              <a:gd name="T2" fmla="*/ 72149 w 855459"/>
              <a:gd name="T3" fmla="*/ 342634 h 377782"/>
              <a:gd name="T4" fmla="*/ 796193 w 855459"/>
              <a:gd name="T5" fmla="*/ 335183 h 377782"/>
              <a:gd name="T6" fmla="*/ 773798 w 855459"/>
              <a:gd name="T7" fmla="*/ 0 h 3777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55459" h="377782">
                <a:moveTo>
                  <a:pt x="64426" y="44605"/>
                </a:moveTo>
                <a:cubicBezTo>
                  <a:pt x="7431" y="169127"/>
                  <a:pt x="-49564" y="293649"/>
                  <a:pt x="71860" y="341971"/>
                </a:cubicBezTo>
                <a:cubicBezTo>
                  <a:pt x="193284" y="390293"/>
                  <a:pt x="676504" y="391532"/>
                  <a:pt x="792972" y="334537"/>
                </a:cubicBezTo>
                <a:cubicBezTo>
                  <a:pt x="909440" y="277542"/>
                  <a:pt x="840055" y="138771"/>
                  <a:pt x="77067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39" name="자유형: 도형 14">
            <a:extLst>
              <a:ext uri="{FF2B5EF4-FFF2-40B4-BE49-F238E27FC236}">
                <a16:creationId xmlns:a16="http://schemas.microsoft.com/office/drawing/2014/main" id="{2E81339D-2C23-4A04-B3CE-6135549ADE6C}"/>
              </a:ext>
            </a:extLst>
          </p:cNvPr>
          <p:cNvSpPr>
            <a:spLocks/>
          </p:cNvSpPr>
          <p:nvPr/>
        </p:nvSpPr>
        <p:spPr bwMode="auto">
          <a:xfrm>
            <a:off x="1289050" y="4110038"/>
            <a:ext cx="990600" cy="492125"/>
          </a:xfrm>
          <a:custGeom>
            <a:avLst/>
            <a:gdLst>
              <a:gd name="T0" fmla="*/ 0 w 1070517"/>
              <a:gd name="T1" fmla="*/ 46043 h 543518"/>
              <a:gd name="T2" fmla="*/ 185797 w 1070517"/>
              <a:gd name="T3" fmla="*/ 89596 h 543518"/>
              <a:gd name="T4" fmla="*/ 264898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0" name="TextBox 17">
            <a:extLst>
              <a:ext uri="{FF2B5EF4-FFF2-40B4-BE49-F238E27FC236}">
                <a16:creationId xmlns:a16="http://schemas.microsoft.com/office/drawing/2014/main" id="{D2C03951-05E4-437B-869B-6DF5F640C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7175" y="4694238"/>
            <a:ext cx="695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NAND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41" name="자유형: 도형 18">
            <a:extLst>
              <a:ext uri="{FF2B5EF4-FFF2-40B4-BE49-F238E27FC236}">
                <a16:creationId xmlns:a16="http://schemas.microsoft.com/office/drawing/2014/main" id="{C1577A76-F946-406F-865A-71E097D5A64F}"/>
              </a:ext>
            </a:extLst>
          </p:cNvPr>
          <p:cNvSpPr>
            <a:spLocks/>
          </p:cNvSpPr>
          <p:nvPr/>
        </p:nvSpPr>
        <p:spPr bwMode="auto">
          <a:xfrm rot="781984">
            <a:off x="1136650" y="3849688"/>
            <a:ext cx="1752600" cy="1508125"/>
          </a:xfrm>
          <a:custGeom>
            <a:avLst/>
            <a:gdLst>
              <a:gd name="T0" fmla="*/ 0 w 1070517"/>
              <a:gd name="T1" fmla="*/ 2147483646 h 543518"/>
              <a:gd name="T2" fmla="*/ 2147483646 w 1070517"/>
              <a:gd name="T3" fmla="*/ 2147483646 h 543518"/>
              <a:gd name="T4" fmla="*/ 2147483646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2" name="TextBox 19">
            <a:extLst>
              <a:ext uri="{FF2B5EF4-FFF2-40B4-BE49-F238E27FC236}">
                <a16:creationId xmlns:a16="http://schemas.microsoft.com/office/drawing/2014/main" id="{9896CE38-6853-4C41-84D1-315F1A026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4838" y="5424488"/>
            <a:ext cx="454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OR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443" name="자유형: 도형 20">
            <a:extLst>
              <a:ext uri="{FF2B5EF4-FFF2-40B4-BE49-F238E27FC236}">
                <a16:creationId xmlns:a16="http://schemas.microsoft.com/office/drawing/2014/main" id="{232F30B2-A9C5-4691-AA1B-46C130B2C318}"/>
              </a:ext>
            </a:extLst>
          </p:cNvPr>
          <p:cNvSpPr>
            <a:spLocks/>
          </p:cNvSpPr>
          <p:nvPr/>
        </p:nvSpPr>
        <p:spPr bwMode="auto">
          <a:xfrm>
            <a:off x="2355850" y="3954463"/>
            <a:ext cx="855663" cy="377825"/>
          </a:xfrm>
          <a:custGeom>
            <a:avLst/>
            <a:gdLst>
              <a:gd name="T0" fmla="*/ 64681 w 855459"/>
              <a:gd name="T1" fmla="*/ 44690 h 377782"/>
              <a:gd name="T2" fmla="*/ 72149 w 855459"/>
              <a:gd name="T3" fmla="*/ 342634 h 377782"/>
              <a:gd name="T4" fmla="*/ 796193 w 855459"/>
              <a:gd name="T5" fmla="*/ 335183 h 377782"/>
              <a:gd name="T6" fmla="*/ 773798 w 855459"/>
              <a:gd name="T7" fmla="*/ 0 h 37778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855459" h="377782">
                <a:moveTo>
                  <a:pt x="64426" y="44605"/>
                </a:moveTo>
                <a:cubicBezTo>
                  <a:pt x="7431" y="169127"/>
                  <a:pt x="-49564" y="293649"/>
                  <a:pt x="71860" y="341971"/>
                </a:cubicBezTo>
                <a:cubicBezTo>
                  <a:pt x="193284" y="390293"/>
                  <a:pt x="676504" y="391532"/>
                  <a:pt x="792972" y="334537"/>
                </a:cubicBezTo>
                <a:cubicBezTo>
                  <a:pt x="909440" y="277542"/>
                  <a:pt x="840055" y="138771"/>
                  <a:pt x="77067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4" name="자유형: 도형 21">
            <a:extLst>
              <a:ext uri="{FF2B5EF4-FFF2-40B4-BE49-F238E27FC236}">
                <a16:creationId xmlns:a16="http://schemas.microsoft.com/office/drawing/2014/main" id="{48B0DB97-23F9-4198-835C-9B303B12A742}"/>
              </a:ext>
            </a:extLst>
          </p:cNvPr>
          <p:cNvSpPr>
            <a:spLocks/>
          </p:cNvSpPr>
          <p:nvPr/>
        </p:nvSpPr>
        <p:spPr bwMode="auto">
          <a:xfrm>
            <a:off x="3076575" y="4110038"/>
            <a:ext cx="727075" cy="492125"/>
          </a:xfrm>
          <a:custGeom>
            <a:avLst/>
            <a:gdLst>
              <a:gd name="T0" fmla="*/ 0 w 1070517"/>
              <a:gd name="T1" fmla="*/ 46043 h 543518"/>
              <a:gd name="T2" fmla="*/ 710 w 1070517"/>
              <a:gd name="T3" fmla="*/ 89596 h 543518"/>
              <a:gd name="T4" fmla="*/ 1012 w 1070517"/>
              <a:gd name="T5" fmla="*/ 0 h 54351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70517" h="543518">
                <a:moveTo>
                  <a:pt x="0" y="275063"/>
                </a:moveTo>
                <a:cubicBezTo>
                  <a:pt x="286215" y="428082"/>
                  <a:pt x="572430" y="581102"/>
                  <a:pt x="750849" y="535258"/>
                </a:cubicBezTo>
                <a:cubicBezTo>
                  <a:pt x="929268" y="489414"/>
                  <a:pt x="999892" y="244707"/>
                  <a:pt x="1070517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ko-KR" altLang="en-US"/>
          </a:p>
        </p:txBody>
      </p:sp>
      <p:sp>
        <p:nvSpPr>
          <p:cNvPr id="18445" name="TextBox 22">
            <a:extLst>
              <a:ext uri="{FF2B5EF4-FFF2-40B4-BE49-F238E27FC236}">
                <a16:creationId xmlns:a16="http://schemas.microsoft.com/office/drawing/2014/main" id="{10F7B948-ABC0-4134-85C4-505DCA0EF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250" y="4694238"/>
            <a:ext cx="565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>
                <a:solidFill>
                  <a:srgbClr val="C00000"/>
                </a:solidFill>
                <a:ea typeface="나눔고딕" panose="020D0604000000000000" pitchFamily="50" charset="-127"/>
                <a:cs typeface="Arial" panose="020B0604020202020204" pitchFamily="34" charset="0"/>
              </a:rPr>
              <a:t>AND</a:t>
            </a:r>
            <a:endParaRPr lang="ko-KR" altLang="en-US" sz="1400" dirty="0">
              <a:solidFill>
                <a:srgbClr val="C00000"/>
              </a:solidFill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pic>
        <p:nvPicPr>
          <p:cNvPr id="18446" name="Picture 2" descr="File:Perceptron XOR.jpg">
            <a:extLst>
              <a:ext uri="{FF2B5EF4-FFF2-40B4-BE49-F238E27FC236}">
                <a16:creationId xmlns:a16="http://schemas.microsoft.com/office/drawing/2014/main" id="{477FA028-1440-4FD6-922C-4CEE8832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1822450"/>
            <a:ext cx="4310062" cy="279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7" name="내용 개체 틀 2">
            <a:extLst>
              <a:ext uri="{FF2B5EF4-FFF2-40B4-BE49-F238E27FC236}">
                <a16:creationId xmlns:a16="http://schemas.microsoft.com/office/drawing/2014/main" id="{5081756F-853C-4736-A54A-A4210A62D53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XOR </a:t>
            </a:r>
            <a:r>
              <a:rPr lang="ko-KR" altLang="en-US"/>
              <a:t>구현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F45966F6-353B-4F13-B885-E7FA0AAEF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Perceptron</a:t>
            </a:r>
            <a:endParaRPr lang="ko-KR" altLang="en-US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F08E9A37-3B96-461D-B844-BCBD88BF9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F405C6-66FF-4EE4-A2A7-B7EFA8CDFDD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ko-KR" sz="1200"/>
          </a:p>
        </p:txBody>
      </p:sp>
      <p:sp>
        <p:nvSpPr>
          <p:cNvPr id="12292" name="타원 2">
            <a:extLst>
              <a:ext uri="{FF2B5EF4-FFF2-40B4-BE49-F238E27FC236}">
                <a16:creationId xmlns:a16="http://schemas.microsoft.com/office/drawing/2014/main" id="{C8DF781D-8DE5-463C-81C9-E046909AF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1844675"/>
            <a:ext cx="7921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12293" name="타원 23">
            <a:extLst>
              <a:ext uri="{FF2B5EF4-FFF2-40B4-BE49-F238E27FC236}">
                <a16:creationId xmlns:a16="http://schemas.microsoft.com/office/drawing/2014/main" id="{17805553-1F7E-4E3A-9B7B-1BF5E36AF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700" y="3419475"/>
            <a:ext cx="7921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cxnSp>
        <p:nvCxnSpPr>
          <p:cNvPr id="12294" name="직선 화살표 연결선 4">
            <a:extLst>
              <a:ext uri="{FF2B5EF4-FFF2-40B4-BE49-F238E27FC236}">
                <a16:creationId xmlns:a16="http://schemas.microsoft.com/office/drawing/2014/main" id="{21DE7515-ED9B-45C7-BB0A-79B5C4239474}"/>
              </a:ext>
            </a:extLst>
          </p:cNvPr>
          <p:cNvCxnSpPr>
            <a:cxnSpLocks noChangeShapeType="1"/>
            <a:stCxn id="12292" idx="6"/>
          </p:cNvCxnSpPr>
          <p:nvPr/>
        </p:nvCxnSpPr>
        <p:spPr bwMode="auto">
          <a:xfrm>
            <a:off x="1566863" y="2133600"/>
            <a:ext cx="1584325" cy="841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5" name="직선 화살표 연결선 6">
            <a:extLst>
              <a:ext uri="{FF2B5EF4-FFF2-40B4-BE49-F238E27FC236}">
                <a16:creationId xmlns:a16="http://schemas.microsoft.com/office/drawing/2014/main" id="{F17B0F92-3865-4F4B-9AC5-70F27E6BE13C}"/>
              </a:ext>
            </a:extLst>
          </p:cNvPr>
          <p:cNvCxnSpPr>
            <a:cxnSpLocks noChangeShapeType="1"/>
            <a:stCxn id="12293" idx="6"/>
          </p:cNvCxnSpPr>
          <p:nvPr/>
        </p:nvCxnSpPr>
        <p:spPr bwMode="auto">
          <a:xfrm flipV="1">
            <a:off x="1566863" y="2217738"/>
            <a:ext cx="1584325" cy="149066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296" name="직사각형 7">
            <a:extLst>
              <a:ext uri="{FF2B5EF4-FFF2-40B4-BE49-F238E27FC236}">
                <a16:creationId xmlns:a16="http://schemas.microsoft.com/office/drawing/2014/main" id="{8BD5D7A8-C42A-47A9-B37D-7AE29E3C8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013" y="2255838"/>
            <a:ext cx="936625" cy="53022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NAND</a:t>
            </a:r>
            <a:endParaRPr lang="ko-KR" altLang="en-US" sz="200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1DF8B02-A98F-4262-BE43-D102D14AA445}"/>
              </a:ext>
            </a:extLst>
          </p:cNvPr>
          <p:cNvGraphicFramePr>
            <a:graphicFrameLocks noGrp="1"/>
          </p:cNvGraphicFramePr>
          <p:nvPr/>
        </p:nvGraphicFramePr>
        <p:xfrm>
          <a:off x="3181350" y="1506538"/>
          <a:ext cx="474663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6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7C3CB3E0-7178-411E-843B-80595362E5C7}"/>
              </a:ext>
            </a:extLst>
          </p:cNvPr>
          <p:cNvGraphicFramePr>
            <a:graphicFrameLocks noGrp="1"/>
          </p:cNvGraphicFramePr>
          <p:nvPr/>
        </p:nvGraphicFramePr>
        <p:xfrm>
          <a:off x="3198813" y="3754438"/>
          <a:ext cx="474662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4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85" marR="9148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321" name="직선 화살표 연결선 11">
            <a:extLst>
              <a:ext uri="{FF2B5EF4-FFF2-40B4-BE49-F238E27FC236}">
                <a16:creationId xmlns:a16="http://schemas.microsoft.com/office/drawing/2014/main" id="{1E16524D-9E0D-4739-B48B-262609CCE63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70038" y="2151063"/>
            <a:ext cx="1581150" cy="18446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22" name="직선 화살표 연결선 13">
            <a:extLst>
              <a:ext uri="{FF2B5EF4-FFF2-40B4-BE49-F238E27FC236}">
                <a16:creationId xmlns:a16="http://schemas.microsoft.com/office/drawing/2014/main" id="{06D924D9-FD4B-4972-9BF5-2CC57273FEBE}"/>
              </a:ext>
            </a:extLst>
          </p:cNvPr>
          <p:cNvCxnSpPr>
            <a:cxnSpLocks noChangeShapeType="1"/>
            <a:stCxn id="12293" idx="6"/>
          </p:cNvCxnSpPr>
          <p:nvPr/>
        </p:nvCxnSpPr>
        <p:spPr bwMode="auto">
          <a:xfrm>
            <a:off x="1566863" y="3708400"/>
            <a:ext cx="1584325" cy="28733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23" name="직사각형 15">
            <a:extLst>
              <a:ext uri="{FF2B5EF4-FFF2-40B4-BE49-F238E27FC236}">
                <a16:creationId xmlns:a16="http://schemas.microsoft.com/office/drawing/2014/main" id="{87A2BE61-6B06-4293-A117-FF338FA8A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8663" y="3419475"/>
            <a:ext cx="544512" cy="752475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OR</a:t>
            </a:r>
            <a:endParaRPr lang="ko-KR" altLang="en-US" sz="200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5F18599-018D-42F0-B11E-376795D99FB5}"/>
              </a:ext>
            </a:extLst>
          </p:cNvPr>
          <p:cNvGraphicFramePr>
            <a:graphicFrameLocks noGrp="1"/>
          </p:cNvGraphicFramePr>
          <p:nvPr/>
        </p:nvGraphicFramePr>
        <p:xfrm>
          <a:off x="3992563" y="2241550"/>
          <a:ext cx="1030288" cy="14827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151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68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325" marR="91325" marT="45700" marB="457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341" name="직선 화살표 연결선 18">
            <a:extLst>
              <a:ext uri="{FF2B5EF4-FFF2-40B4-BE49-F238E27FC236}">
                <a16:creationId xmlns:a16="http://schemas.microsoft.com/office/drawing/2014/main" id="{AA030107-79B8-4A12-A8BF-3AFFEB70C3C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79813" y="2255838"/>
            <a:ext cx="434975" cy="5302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2" name="직선 화살표 연결선 20">
            <a:extLst>
              <a:ext uri="{FF2B5EF4-FFF2-40B4-BE49-F238E27FC236}">
                <a16:creationId xmlns:a16="http://schemas.microsoft.com/office/drawing/2014/main" id="{936387B1-B33B-453E-B4C0-3D2E27DFDCC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656013" y="2786063"/>
            <a:ext cx="336550" cy="14573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3" name="직선 화살표 연결선 26">
            <a:extLst>
              <a:ext uri="{FF2B5EF4-FFF2-40B4-BE49-F238E27FC236}">
                <a16:creationId xmlns:a16="http://schemas.microsoft.com/office/drawing/2014/main" id="{967D2766-6250-4F96-B04A-27D34BB4733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19675" y="2816225"/>
            <a:ext cx="1054100" cy="1666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4D1E030-B244-4D62-B7E3-A958B4A87A8C}"/>
              </a:ext>
            </a:extLst>
          </p:cNvPr>
          <p:cNvGraphicFramePr>
            <a:graphicFrameLocks noGrp="1"/>
          </p:cNvGraphicFramePr>
          <p:nvPr/>
        </p:nvGraphicFramePr>
        <p:xfrm>
          <a:off x="6073775" y="2076450"/>
          <a:ext cx="636588" cy="14779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6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3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1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4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dirty="0"/>
                        <a:t>0</a:t>
                      </a:r>
                      <a:endParaRPr lang="ko-KR" altLang="en-US" sz="1800" dirty="0"/>
                    </a:p>
                  </a:txBody>
                  <a:tcPr marL="91432" marR="91432" marT="45708" marB="4570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356" name="직사각형 45">
            <a:extLst>
              <a:ext uri="{FF2B5EF4-FFF2-40B4-BE49-F238E27FC236}">
                <a16:creationId xmlns:a16="http://schemas.microsoft.com/office/drawing/2014/main" id="{E4A370DA-55E1-4CEB-9540-413342A66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88" y="3144838"/>
            <a:ext cx="936625" cy="528637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AND</a:t>
            </a:r>
            <a:endParaRPr lang="ko-KR" altLang="en-US" sz="2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F45966F6-353B-4F13-B885-E7FA0AAEF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Perceptron vs Logistic Regression</a:t>
            </a:r>
            <a:endParaRPr lang="ko-KR" altLang="en-US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F08E9A37-3B96-461D-B844-BCBD88BF9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F405C6-66FF-4EE4-A2A7-B7EFA8CDFDD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ko-KR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E33A6D-326D-7139-9550-84E1905111E8}"/>
                  </a:ext>
                </a:extLst>
              </p:cNvPr>
              <p:cNvSpPr txBox="1"/>
              <p:nvPr/>
            </p:nvSpPr>
            <p:spPr>
              <a:xfrm>
                <a:off x="609600" y="1447800"/>
                <a:ext cx="176792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(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  <a:ea typeface="Cambria Math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/>
                              <a:ea typeface="Cambria Math"/>
                            </a:rPr>
                            <m:t>𝒙</m:t>
                          </m:r>
                        </m:e>
                      </m:acc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FE33A6D-326D-7139-9550-84E190511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447800"/>
                <a:ext cx="1767920" cy="369332"/>
              </a:xfrm>
              <a:prstGeom prst="rect">
                <a:avLst/>
              </a:prstGeom>
              <a:blipFill>
                <a:blip r:embed="rId2"/>
                <a:stretch>
                  <a:fillRect r="-7143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>
            <a:extLst>
              <a:ext uri="{FF2B5EF4-FFF2-40B4-BE49-F238E27FC236}">
                <a16:creationId xmlns:a16="http://schemas.microsoft.com/office/drawing/2014/main" id="{4F21B33F-2F53-4DD0-0183-01747D9B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1476375"/>
            <a:ext cx="3248025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6725F-5916-6F8B-9081-F306785D3BAD}"/>
                  </a:ext>
                </a:extLst>
              </p:cNvPr>
              <p:cNvSpPr txBox="1"/>
              <p:nvPr/>
            </p:nvSpPr>
            <p:spPr>
              <a:xfrm>
                <a:off x="6934962" y="2971800"/>
                <a:ext cx="15119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∈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−1,+1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436725F-5916-6F8B-9081-F306785D3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962" y="2971800"/>
                <a:ext cx="151195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05EC50-394D-F0DD-18DC-C606BFCA32AE}"/>
                  </a:ext>
                </a:extLst>
              </p:cNvPr>
              <p:cNvSpPr txBox="1"/>
              <p:nvPr/>
            </p:nvSpPr>
            <p:spPr>
              <a:xfrm>
                <a:off x="6857797" y="1828800"/>
                <a:ext cx="2274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=+1|</m:t>
                          </m:r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05EC50-394D-F0DD-18DC-C606BFCA3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797" y="1828800"/>
                <a:ext cx="2274918" cy="369332"/>
              </a:xfrm>
              <a:prstGeom prst="rect">
                <a:avLst/>
              </a:prstGeom>
              <a:blipFill>
                <a:blip r:embed="rId5"/>
                <a:stretch>
                  <a:fillRect l="-1111" r="-1667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E87088-6AA1-0F7F-C293-1AC48E22F754}"/>
              </a:ext>
            </a:extLst>
          </p:cNvPr>
          <p:cNvSpPr txBox="1"/>
          <p:nvPr/>
        </p:nvSpPr>
        <p:spPr>
          <a:xfrm>
            <a:off x="6713098" y="1493282"/>
            <a:ext cx="754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Target: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3B7DAE-20DC-B580-576F-B5A881CBB4CF}"/>
              </a:ext>
            </a:extLst>
          </p:cNvPr>
          <p:cNvSpPr txBox="1"/>
          <p:nvPr/>
        </p:nvSpPr>
        <p:spPr>
          <a:xfrm>
            <a:off x="6705117" y="2362200"/>
            <a:ext cx="2103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Data does not give the 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probability explicitly: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60D9C-C083-1C38-2D95-00C960BB9339}"/>
                  </a:ext>
                </a:extLst>
              </p:cNvPr>
              <p:cNvSpPr txBox="1"/>
              <p:nvPr/>
            </p:nvSpPr>
            <p:spPr>
              <a:xfrm>
                <a:off x="609599" y="4196179"/>
                <a:ext cx="1655132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i="1" smtClean="0"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160D9C-C083-1C38-2D95-00C960BB9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4196179"/>
                <a:ext cx="1655132" cy="630173"/>
              </a:xfrm>
              <a:prstGeom prst="rect">
                <a:avLst/>
              </a:prstGeom>
              <a:blipFill>
                <a:blip r:embed="rId6"/>
                <a:stretch>
                  <a:fillRect r="-1527" b="-13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6C24B33A-2580-F7E4-1B2F-9D43FD944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924300"/>
            <a:ext cx="4619625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6F78A5-7369-50FD-37A5-8A1D9C0F252E}"/>
              </a:ext>
            </a:extLst>
          </p:cNvPr>
          <p:cNvSpPr txBox="1"/>
          <p:nvPr/>
        </p:nvSpPr>
        <p:spPr>
          <a:xfrm>
            <a:off x="609600" y="3886200"/>
            <a:ext cx="1599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Logistic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7C57B7-B1DD-27F7-11E4-8765D323BAEA}"/>
                  </a:ext>
                </a:extLst>
              </p:cNvPr>
              <p:cNvSpPr txBox="1"/>
              <p:nvPr/>
            </p:nvSpPr>
            <p:spPr>
              <a:xfrm>
                <a:off x="704792" y="6290846"/>
                <a:ext cx="16322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1−</m:t>
                      </m:r>
                      <m:r>
                        <a:rPr lang="en-US" sz="1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US" sz="1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</a:rPr>
                        <m:t>=</m:t>
                      </m:r>
                      <m:r>
                        <a:rPr lang="en-US" sz="1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−</m:t>
                          </m:r>
                          <m:r>
                            <a:rPr lang="en-US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/>
                              <a:ea typeface="Cambria Math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77C57B7-B1DD-27F7-11E4-8765D323B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792" y="6290846"/>
                <a:ext cx="1632242" cy="307777"/>
              </a:xfrm>
              <a:prstGeom prst="rect">
                <a:avLst/>
              </a:prstGeom>
              <a:blipFill>
                <a:blip r:embed="rId8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389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>
            <a:extLst>
              <a:ext uri="{FF2B5EF4-FFF2-40B4-BE49-F238E27FC236}">
                <a16:creationId xmlns:a16="http://schemas.microsoft.com/office/drawing/2014/main" id="{F45966F6-353B-4F13-B885-E7FA0AAEFC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 dirty="0"/>
              <a:t>Perceptron vs Logistic Regression</a:t>
            </a:r>
            <a:endParaRPr lang="ko-KR" altLang="en-US" dirty="0"/>
          </a:p>
        </p:txBody>
      </p:sp>
      <p:sp>
        <p:nvSpPr>
          <p:cNvPr id="12291" name="슬라이드 번호 개체 틀 3">
            <a:extLst>
              <a:ext uri="{FF2B5EF4-FFF2-40B4-BE49-F238E27FC236}">
                <a16:creationId xmlns:a16="http://schemas.microsoft.com/office/drawing/2014/main" id="{F08E9A37-3B96-461D-B844-BCBD88BF94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BF405C6-66FF-4EE4-A2A7-B7EFA8CDFDD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ko-KR" sz="12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18E6A6-8E59-1DD7-A2F4-84176CEA1D2E}"/>
                  </a:ext>
                </a:extLst>
              </p:cNvPr>
              <p:cNvSpPr txBox="1"/>
              <p:nvPr/>
            </p:nvSpPr>
            <p:spPr>
              <a:xfrm>
                <a:off x="1732366" y="1296011"/>
                <a:ext cx="3262945" cy="584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</a:rPr>
                                <m:t>        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/>
                                </a:rPr>
                                <m:t>when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</a:rPr>
                                <m:t>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/>
                                </a:rPr>
                                <m:t>when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218E6A6-8E59-1DD7-A2F4-84176CEA1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66" y="1296011"/>
                <a:ext cx="3262945" cy="584647"/>
              </a:xfrm>
              <a:prstGeom prst="rect">
                <a:avLst/>
              </a:prstGeom>
              <a:blipFill>
                <a:blip r:embed="rId2"/>
                <a:stretch>
                  <a:fillRect l="-1163" t="-202128" b="-2957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4B00B4-1B5D-E546-B68C-13A46FB84E32}"/>
                  </a:ext>
                </a:extLst>
              </p:cNvPr>
              <p:cNvSpPr txBox="1"/>
              <p:nvPr/>
            </p:nvSpPr>
            <p:spPr>
              <a:xfrm>
                <a:off x="1732366" y="2402472"/>
                <a:ext cx="6891182" cy="641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/>
                        </a:rPr>
                        <m:t>𝑃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/>
                            </a:rPr>
                            <m:t>|</m:t>
                          </m:r>
                          <m:r>
                            <a:rPr lang="en-US" sz="1600" b="1" i="1" smtClean="0">
                              <a:latin typeface="Cambria Math"/>
                            </a:rPr>
                            <m:t>𝒙</m:t>
                          </m:r>
                        </m:e>
                      </m:d>
                      <m:r>
                        <a:rPr lang="en-US" sz="1600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latin typeface="Cambria Math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b="1" i="1" smtClean="0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1600" b="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𝑦</m:t>
                                  </m:r>
                                  <m:sSup>
                                    <m:sSupPr>
                                      <m:ctrlPr>
                                        <a:rPr lang="en-US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b="1" i="1" smtClean="0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                                    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      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/>
                                </a:rPr>
                                <m:t>when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=+1</m:t>
                              </m:r>
                            </m:e>
                            <m:e>
                              <m:r>
                                <a:rPr lang="en-US" sz="1600" b="0" i="1" smtClean="0">
                                  <a:latin typeface="Cambria Math"/>
                                </a:rPr>
                                <m:t>1−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</a:rPr>
                                <m:t>=1−</m:t>
                              </m:r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1600" i="1"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0" i="1" smtClean="0">
                                      <a:latin typeface="Cambria Math"/>
                                      <a:ea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1" i="1">
                                          <a:latin typeface="Cambria Math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b="1" i="1"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sz="1600" b="0" i="1" smtClean="0">
                                  <a:latin typeface="Cambria Math"/>
                                  <a:ea typeface="Cambria Math"/>
                                </a:rPr>
                                <m:t>=</m:t>
                              </m:r>
                              <m:r>
                                <a:rPr lang="en-US" sz="1600" i="1" smtClean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/>
                                  <a:ea typeface="Cambria Math"/>
                                </a:rPr>
                                <m:t>𝜃</m:t>
                              </m:r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600" b="0" i="1" smtClean="0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𝑦</m:t>
                                      </m:r>
                                      <m:r>
                                        <a:rPr lang="en-US" sz="1600" b="1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sz="1600" i="1">
                                          <a:solidFill>
                                            <a:schemeClr val="accent6">
                                              <a:lumMod val="75000"/>
                                            </a:schemeClr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n-US" sz="1600" b="1" i="1">
                                      <a:solidFill>
                                        <a:schemeClr val="accent6">
                                          <a:lumMod val="75000"/>
                                        </a:schemeClr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/>
                                  <a:ea typeface="Cambria Math"/>
                                </a:rPr>
                                <m:t>      </m:t>
                              </m:r>
                              <m:r>
                                <m:rPr>
                                  <m:nor/>
                                </m:rPr>
                                <a:rPr lang="en-US" sz="1600" b="0" i="0" smtClean="0">
                                  <a:latin typeface="Cambria Math"/>
                                </a:rPr>
                                <m:t>when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sz="1600" b="0" i="1" smtClean="0">
                                  <a:latin typeface="Cambria Math"/>
                                </a:rPr>
                                <m:t>=−1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54B00B4-1B5D-E546-B68C-13A46FB84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366" y="2402472"/>
                <a:ext cx="6891182" cy="641586"/>
              </a:xfrm>
              <a:prstGeom prst="rect">
                <a:avLst/>
              </a:prstGeom>
              <a:blipFill>
                <a:blip r:embed="rId3"/>
                <a:stretch>
                  <a:fillRect l="-2941" t="-223529" b="-33725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83AC9DC1-70E1-3B85-8D41-1B2B53DB6F0F}"/>
              </a:ext>
            </a:extLst>
          </p:cNvPr>
          <p:cNvSpPr txBox="1"/>
          <p:nvPr/>
        </p:nvSpPr>
        <p:spPr>
          <a:xfrm>
            <a:off x="774948" y="3431267"/>
            <a:ext cx="1647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likelihood: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7371B-A95E-E399-3B20-38AD0A3AE96D}"/>
                  </a:ext>
                </a:extLst>
              </p:cNvPr>
              <p:cNvSpPr txBox="1"/>
              <p:nvPr/>
            </p:nvSpPr>
            <p:spPr>
              <a:xfrm>
                <a:off x="3180576" y="3163394"/>
                <a:ext cx="2560894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 smtClean="0">
                                      <a:latin typeface="Cambria Math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(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647371B-A95E-E399-3B20-38AD0A3AE9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576" y="3163394"/>
                <a:ext cx="2560894" cy="871264"/>
              </a:xfrm>
              <a:prstGeom prst="rect">
                <a:avLst/>
              </a:prstGeom>
              <a:blipFill>
                <a:blip r:embed="rId4"/>
                <a:stretch>
                  <a:fillRect t="-108696" r="-1970" b="-1797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6DBC3F84-1D43-0D86-9EEA-90AF4A75376D}"/>
              </a:ext>
            </a:extLst>
          </p:cNvPr>
          <p:cNvSpPr txBox="1"/>
          <p:nvPr/>
        </p:nvSpPr>
        <p:spPr>
          <a:xfrm>
            <a:off x="774948" y="4110858"/>
            <a:ext cx="239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Negative log-likelihood: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4BBEAB-D2A4-F3EC-0C08-2985567720DD}"/>
                  </a:ext>
                </a:extLst>
              </p:cNvPr>
              <p:cNvSpPr txBox="1"/>
              <p:nvPr/>
            </p:nvSpPr>
            <p:spPr>
              <a:xfrm>
                <a:off x="546348" y="4602884"/>
                <a:ext cx="8991600" cy="6935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r>
                        <a:rPr lang="en-US" sz="1400" b="0" i="1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1" i="1"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sz="1400" b="0" i="1" smtClean="0">
                          <a:latin typeface="Cambria Math"/>
                        </a:rPr>
                        <m:t>=−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func>
                        <m:func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∏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latin typeface="Cambria Math"/>
                                    </a:rPr>
                                    <m:t>𝑁</m:t>
                                  </m:r>
                                </m:sup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1" i="1"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m:rPr>
                                  <m:nor/>
                                </m:rPr>
                                <a:rPr lang="en-US" sz="1400" dirty="0"/>
                                <m:t> </m:t>
                              </m:r>
                            </m:e>
                          </m:d>
                        </m:e>
                      </m:func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𝑃</m:t>
                                      </m:r>
                                      <m:d>
                                        <m:d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1" i="1">
                                                  <a:latin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400" i="1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1400" i="1" smtClean="0">
                                          <a:latin typeface="Cambria Math"/>
                                          <a:ea typeface="Cambria Math"/>
                                        </a:rPr>
                                        <m:t>𝜃</m:t>
                                      </m:r>
                                      <m:d>
                                        <m:d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𝒘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1400" i="1" smtClean="0">
                                                  <a:latin typeface="Cambria Math" panose="02040503050406030204" pitchFamily="18" charset="0"/>
                                                  <a:ea typeface="Cambria Math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b="1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b="0" i="1" smtClean="0">
                                                  <a:latin typeface="Cambria Math"/>
                                                  <a:ea typeface="Cambria Math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400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b="0" i="1" smtClean="0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400" b="0" i="1" smtClean="0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1" i="1">
                                              <a:latin typeface="Cambria Math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sz="1400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1400" i="1" smtClean="0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400" b="1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D4BBEAB-D2A4-F3EC-0C08-298556772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48" y="4602884"/>
                <a:ext cx="8991600" cy="693588"/>
              </a:xfrm>
              <a:prstGeom prst="rect">
                <a:avLst/>
              </a:prstGeom>
              <a:blipFill>
                <a:blip r:embed="rId5"/>
                <a:stretch>
                  <a:fillRect t="-98214" b="-14107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27206E-2AF4-CBAF-5651-3E3C9F557736}"/>
                  </a:ext>
                </a:extLst>
              </p:cNvPr>
              <p:cNvSpPr txBox="1"/>
              <p:nvPr/>
            </p:nvSpPr>
            <p:spPr>
              <a:xfrm>
                <a:off x="2985681" y="5634858"/>
                <a:ext cx="3636380" cy="871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𝐸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/>
                                </a:rPr>
                                <m:t>𝒘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𝑁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/>
                                              <a:ea typeface="Cambria Math"/>
                                            </a:rPr>
                                            <m:t>𝒘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/>
                                              <a:ea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/>
                                              <a:ea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i="1">
                                              <a:latin typeface="Cambria Math"/>
                                              <a:ea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27206E-2AF4-CBAF-5651-3E3C9F557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681" y="5634858"/>
                <a:ext cx="3636380" cy="871264"/>
              </a:xfrm>
              <a:prstGeom prst="rect">
                <a:avLst/>
              </a:prstGeom>
              <a:blipFill>
                <a:blip r:embed="rId6"/>
                <a:stretch>
                  <a:fillRect t="-105714" r="-1742" b="-1757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24E308E-1EA1-C057-413A-7D68990FDF60}"/>
              </a:ext>
            </a:extLst>
          </p:cNvPr>
          <p:cNvSpPr txBox="1"/>
          <p:nvPr/>
        </p:nvSpPr>
        <p:spPr>
          <a:xfrm>
            <a:off x="774948" y="5885824"/>
            <a:ext cx="717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Error: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252CA4-87BA-6D0F-4A54-9F65EA792BE4}"/>
                  </a:ext>
                </a:extLst>
              </p:cNvPr>
              <p:cNvSpPr txBox="1"/>
              <p:nvPr/>
            </p:nvSpPr>
            <p:spPr>
              <a:xfrm>
                <a:off x="774948" y="1988926"/>
                <a:ext cx="58238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How likely is it that we get output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/>
                  <a:t> when we have input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8252CA4-87BA-6D0F-4A54-9F65EA792B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48" y="1988926"/>
                <a:ext cx="5823838" cy="369332"/>
              </a:xfrm>
              <a:prstGeom prst="rect">
                <a:avLst/>
              </a:prstGeom>
              <a:blipFill>
                <a:blip r:embed="rId7"/>
                <a:stretch>
                  <a:fillRect l="-870" t="-6667" r="-15870" b="-3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E86D2E-B40A-030A-B760-AB23CD9C3012}"/>
                  </a:ext>
                </a:extLst>
              </p:cNvPr>
              <p:cNvSpPr txBox="1"/>
              <p:nvPr/>
            </p:nvSpPr>
            <p:spPr>
              <a:xfrm>
                <a:off x="6185148" y="3429898"/>
                <a:ext cx="205740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Which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1400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</a:rPr>
                          <m:t>𝒘</m:t>
                        </m:r>
                      </m:e>
                    </m:acc>
                  </m:oMath>
                </a14:m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 maximizes this? 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or</a:t>
                </a:r>
              </a:p>
              <a:p>
                <a:r>
                  <a:rPr lang="en-US" sz="1400" dirty="0">
                    <a:solidFill>
                      <a:schemeClr val="bg1">
                        <a:lumMod val="65000"/>
                      </a:schemeClr>
                    </a:solidFill>
                  </a:rPr>
                  <a:t>minimizes this?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FE86D2E-B40A-030A-B760-AB23CD9C3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48" y="3429898"/>
                <a:ext cx="2057400" cy="738664"/>
              </a:xfrm>
              <a:prstGeom prst="rect">
                <a:avLst/>
              </a:prstGeom>
              <a:blipFill>
                <a:blip r:embed="rId8"/>
                <a:stretch>
                  <a:fillRect l="-1235" t="-1695" b="-3559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13">
            <a:extLst>
              <a:ext uri="{FF2B5EF4-FFF2-40B4-BE49-F238E27FC236}">
                <a16:creationId xmlns:a16="http://schemas.microsoft.com/office/drawing/2014/main" id="{E8987B78-55E3-A16D-FA10-F43180D85009}"/>
              </a:ext>
            </a:extLst>
          </p:cNvPr>
          <p:cNvCxnSpPr>
            <a:endCxn id="15" idx="3"/>
          </p:cNvCxnSpPr>
          <p:nvPr/>
        </p:nvCxnSpPr>
        <p:spPr>
          <a:xfrm flipH="1">
            <a:off x="5741470" y="3599026"/>
            <a:ext cx="44368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7">
            <a:extLst>
              <a:ext uri="{FF2B5EF4-FFF2-40B4-BE49-F238E27FC236}">
                <a16:creationId xmlns:a16="http://schemas.microsoft.com/office/drawing/2014/main" id="{7B727598-5E50-02BD-3EB2-B401AE4FBBB2}"/>
              </a:ext>
            </a:extLst>
          </p:cNvPr>
          <p:cNvCxnSpPr>
            <a:stCxn id="21" idx="2"/>
            <a:endCxn id="24" idx="1"/>
          </p:cNvCxnSpPr>
          <p:nvPr/>
        </p:nvCxnSpPr>
        <p:spPr>
          <a:xfrm>
            <a:off x="7213848" y="4168562"/>
            <a:ext cx="910467" cy="311629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e 20">
            <a:extLst>
              <a:ext uri="{FF2B5EF4-FFF2-40B4-BE49-F238E27FC236}">
                <a16:creationId xmlns:a16="http://schemas.microsoft.com/office/drawing/2014/main" id="{EBF06B6A-5812-C3BA-C39F-146C6741A879}"/>
              </a:ext>
            </a:extLst>
          </p:cNvPr>
          <p:cNvSpPr/>
          <p:nvPr/>
        </p:nvSpPr>
        <p:spPr>
          <a:xfrm rot="5400000">
            <a:off x="8318406" y="3688148"/>
            <a:ext cx="275099" cy="1859184"/>
          </a:xfrm>
          <a:prstGeom prst="leftBrace">
            <a:avLst>
              <a:gd name="adj1" fmla="val 8333"/>
              <a:gd name="adj2" fmla="val 67838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40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0C4A293E-2438-4465-9E41-8269A1563C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19459" name="슬라이드 번호 개체 틀 3">
            <a:extLst>
              <a:ext uri="{FF2B5EF4-FFF2-40B4-BE49-F238E27FC236}">
                <a16:creationId xmlns:a16="http://schemas.microsoft.com/office/drawing/2014/main" id="{7EC60C0C-AA9F-4F87-B7DE-B5021E34C6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3ACBDF0-AE1F-4791-9E52-37A98AEF8DD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ko-KR" sz="1200"/>
          </a:p>
        </p:txBody>
      </p:sp>
      <p:sp>
        <p:nvSpPr>
          <p:cNvPr id="19460" name="내용 개체 틀 2">
            <a:extLst>
              <a:ext uri="{FF2B5EF4-FFF2-40B4-BE49-F238E27FC236}">
                <a16:creationId xmlns:a16="http://schemas.microsoft.com/office/drawing/2014/main" id="{10A03E94-4610-418E-BB1E-014C2BFF9AC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Perceptron </a:t>
            </a:r>
            <a:r>
              <a:rPr lang="ko-KR" altLang="en-US"/>
              <a:t>과 </a:t>
            </a:r>
            <a:r>
              <a:rPr lang="en-US" altLang="ko-KR"/>
              <a:t>Neural Network(</a:t>
            </a:r>
            <a:r>
              <a:rPr lang="ko-KR" altLang="en-US"/>
              <a:t>신경망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19461" name="TextBox 1">
            <a:extLst>
              <a:ext uri="{FF2B5EF4-FFF2-40B4-BE49-F238E27FC236}">
                <a16:creationId xmlns:a16="http://schemas.microsoft.com/office/drawing/2014/main" id="{EB83CC1B-CF8A-4052-BE64-BD6F8F6C8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3" y="1701800"/>
            <a:ext cx="799306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퍼셉트론</a:t>
            </a:r>
            <a:r>
              <a:rPr lang="ko-KR" altLang="en-US" sz="2000">
                <a:solidFill>
                  <a:srgbClr val="00B0F0"/>
                </a:solidFill>
              </a:rPr>
              <a:t> 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비선형 같은</a:t>
            </a:r>
            <a:r>
              <a:rPr lang="en-US" altLang="ko-KR" sz="2000">
                <a:solidFill>
                  <a:srgbClr val="00B0F0"/>
                </a:solidFill>
              </a:rPr>
              <a:t> </a:t>
            </a:r>
            <a:r>
              <a:rPr lang="ko-KR" altLang="en-US" sz="2000">
                <a:solidFill>
                  <a:srgbClr val="00B0F0"/>
                </a:solidFill>
              </a:rPr>
              <a:t>복잡한 함수도 표현 가능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컴퓨터가 수행하는 복잡한 처리도 표현할 수 있음</a:t>
            </a:r>
            <a:endParaRPr lang="en-US" altLang="ko-KR" sz="2000">
              <a:solidFill>
                <a:srgbClr val="00B0F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FF0000"/>
                </a:solidFill>
              </a:rPr>
              <a:t>가중치를 설정하는 작업은 여전히 사람이 수동으로 조절</a:t>
            </a:r>
            <a:endParaRPr lang="en-US" altLang="ko-KR" sz="200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20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신경망</a:t>
            </a:r>
            <a:endParaRPr lang="en-US" altLang="ko-KR" sz="20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>
                <a:solidFill>
                  <a:srgbClr val="00B0F0"/>
                </a:solidFill>
              </a:rPr>
              <a:t>가중치 매개변수의 적절한 값을 데이터로부터 자동으로 학습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>
            <a:extLst>
              <a:ext uri="{FF2B5EF4-FFF2-40B4-BE49-F238E27FC236}">
                <a16:creationId xmlns:a16="http://schemas.microsoft.com/office/drawing/2014/main" id="{59C98FA8-B428-4C92-B41A-47E10B625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0483" name="슬라이드 번호 개체 틀 3">
            <a:extLst>
              <a:ext uri="{FF2B5EF4-FFF2-40B4-BE49-F238E27FC236}">
                <a16:creationId xmlns:a16="http://schemas.microsoft.com/office/drawing/2014/main" id="{A54FCEED-26CA-4303-BDCA-01597A5133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5A96406A-32F3-4C7E-94B4-C37100A422E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ko-KR" sz="1200"/>
          </a:p>
        </p:txBody>
      </p:sp>
      <p:sp>
        <p:nvSpPr>
          <p:cNvPr id="20484" name="내용 개체 틀 2">
            <a:extLst>
              <a:ext uri="{FF2B5EF4-FFF2-40B4-BE49-F238E27FC236}">
                <a16:creationId xmlns:a16="http://schemas.microsoft.com/office/drawing/2014/main" id="{8CDF2502-EDE9-4F05-A6D3-2D275FE8C0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Perceptron </a:t>
            </a:r>
            <a:r>
              <a:rPr lang="ko-KR" altLang="en-US"/>
              <a:t>변환</a:t>
            </a:r>
            <a:endParaRPr lang="en-US" altLang="ko-KR"/>
          </a:p>
        </p:txBody>
      </p:sp>
      <p:pic>
        <p:nvPicPr>
          <p:cNvPr id="20485" name="그림 5">
            <a:extLst>
              <a:ext uri="{FF2B5EF4-FFF2-40B4-BE49-F238E27FC236}">
                <a16:creationId xmlns:a16="http://schemas.microsoft.com/office/drawing/2014/main" id="{D843BC45-5885-47F2-B1C1-55A21F489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868488"/>
            <a:ext cx="3646488" cy="81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그림 6">
            <a:extLst>
              <a:ext uri="{FF2B5EF4-FFF2-40B4-BE49-F238E27FC236}">
                <a16:creationId xmlns:a16="http://schemas.microsoft.com/office/drawing/2014/main" id="{0A91A950-3E7D-4F7B-92C5-051809E3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38" y="1844675"/>
            <a:ext cx="3646487" cy="81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화살표: 오른쪽 7">
            <a:extLst>
              <a:ext uri="{FF2B5EF4-FFF2-40B4-BE49-F238E27FC236}">
                <a16:creationId xmlns:a16="http://schemas.microsoft.com/office/drawing/2014/main" id="{36DEB99C-20B2-4A97-8951-235155D89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825" y="2205038"/>
            <a:ext cx="149225" cy="215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0488" name="타원 2">
            <a:extLst>
              <a:ext uri="{FF2B5EF4-FFF2-40B4-BE49-F238E27FC236}">
                <a16:creationId xmlns:a16="http://schemas.microsoft.com/office/drawing/2014/main" id="{E9570F2F-45AB-40DA-B621-6A08566A2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3357563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0489" name="타원 19">
            <a:extLst>
              <a:ext uri="{FF2B5EF4-FFF2-40B4-BE49-F238E27FC236}">
                <a16:creationId xmlns:a16="http://schemas.microsoft.com/office/drawing/2014/main" id="{1D725CC5-12F5-47D4-B551-D94185C3D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9888" y="4652963"/>
            <a:ext cx="576262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0490" name="타원 20">
            <a:extLst>
              <a:ext uri="{FF2B5EF4-FFF2-40B4-BE49-F238E27FC236}">
                <a16:creationId xmlns:a16="http://schemas.microsoft.com/office/drawing/2014/main" id="{D5BB1E6E-94F3-42D6-AE8C-1EEAA12E9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5650" y="4005263"/>
            <a:ext cx="576263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0491" name="직선 화살표 연결선 6">
            <a:extLst>
              <a:ext uri="{FF2B5EF4-FFF2-40B4-BE49-F238E27FC236}">
                <a16:creationId xmlns:a16="http://schemas.microsoft.com/office/drawing/2014/main" id="{09B55F38-02BB-4D2A-89CD-9F4C735DBF8E}"/>
              </a:ext>
            </a:extLst>
          </p:cNvPr>
          <p:cNvCxnSpPr>
            <a:cxnSpLocks noChangeShapeType="1"/>
            <a:stCxn id="20488" idx="6"/>
            <a:endCxn id="20490" idx="2"/>
          </p:cNvCxnSpPr>
          <p:nvPr/>
        </p:nvCxnSpPr>
        <p:spPr bwMode="auto">
          <a:xfrm>
            <a:off x="2216150" y="3644900"/>
            <a:ext cx="1079500" cy="64770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92" name="직선 화살표 연결선 8">
            <a:extLst>
              <a:ext uri="{FF2B5EF4-FFF2-40B4-BE49-F238E27FC236}">
                <a16:creationId xmlns:a16="http://schemas.microsoft.com/office/drawing/2014/main" id="{EBCAB754-E2B8-4F92-95EC-B320AD34062F}"/>
              </a:ext>
            </a:extLst>
          </p:cNvPr>
          <p:cNvCxnSpPr>
            <a:cxnSpLocks noChangeShapeType="1"/>
            <a:stCxn id="20489" idx="6"/>
            <a:endCxn id="20490" idx="2"/>
          </p:cNvCxnSpPr>
          <p:nvPr/>
        </p:nvCxnSpPr>
        <p:spPr bwMode="auto">
          <a:xfrm flipV="1">
            <a:off x="2216150" y="4292600"/>
            <a:ext cx="1079500" cy="6492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493" name="TextBox 9">
            <a:extLst>
              <a:ext uri="{FF2B5EF4-FFF2-40B4-BE49-F238E27FC236}">
                <a16:creationId xmlns:a16="http://schemas.microsoft.com/office/drawing/2014/main" id="{04A35B29-61BB-4B8E-A97D-E08198B2D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1438" y="3573463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0494" name="TextBox 22">
            <a:extLst>
              <a:ext uri="{FF2B5EF4-FFF2-40B4-BE49-F238E27FC236}">
                <a16:creationId xmlns:a16="http://schemas.microsoft.com/office/drawing/2014/main" id="{D169E176-CD7F-42EC-89AC-719CF40B66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7950" y="4613275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20495" name="타원 2">
            <a:extLst>
              <a:ext uri="{FF2B5EF4-FFF2-40B4-BE49-F238E27FC236}">
                <a16:creationId xmlns:a16="http://schemas.microsoft.com/office/drawing/2014/main" id="{36EEF187-4469-4195-9BC6-F6E1E01FD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006850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0496" name="타원 19">
            <a:extLst>
              <a:ext uri="{FF2B5EF4-FFF2-40B4-BE49-F238E27FC236}">
                <a16:creationId xmlns:a16="http://schemas.microsoft.com/office/drawing/2014/main" id="{18535054-B14F-4F1A-8731-72A9597AC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4797425"/>
            <a:ext cx="576262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0497" name="타원 20">
            <a:extLst>
              <a:ext uri="{FF2B5EF4-FFF2-40B4-BE49-F238E27FC236}">
                <a16:creationId xmlns:a16="http://schemas.microsoft.com/office/drawing/2014/main" id="{C346F43F-5A00-40B1-8700-ABEB680D5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9700" y="4003675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0498" name="직선 화살표 연결선 6">
            <a:extLst>
              <a:ext uri="{FF2B5EF4-FFF2-40B4-BE49-F238E27FC236}">
                <a16:creationId xmlns:a16="http://schemas.microsoft.com/office/drawing/2014/main" id="{F84C4212-A22A-4D7E-8E2C-DE77AA98B892}"/>
              </a:ext>
            </a:extLst>
          </p:cNvPr>
          <p:cNvCxnSpPr>
            <a:cxnSpLocks noChangeShapeType="1"/>
            <a:stCxn id="20495" idx="6"/>
            <a:endCxn id="20497" idx="2"/>
          </p:cNvCxnSpPr>
          <p:nvPr/>
        </p:nvCxnSpPr>
        <p:spPr bwMode="auto">
          <a:xfrm flipV="1">
            <a:off x="6680200" y="4292600"/>
            <a:ext cx="107950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499" name="직선 화살표 연결선 8">
            <a:extLst>
              <a:ext uri="{FF2B5EF4-FFF2-40B4-BE49-F238E27FC236}">
                <a16:creationId xmlns:a16="http://schemas.microsoft.com/office/drawing/2014/main" id="{878D4650-DD0D-455C-8F3A-D36F6EBB92B7}"/>
              </a:ext>
            </a:extLst>
          </p:cNvPr>
          <p:cNvCxnSpPr>
            <a:cxnSpLocks noChangeShapeType="1"/>
            <a:stCxn id="20496" idx="6"/>
            <a:endCxn id="20497" idx="2"/>
          </p:cNvCxnSpPr>
          <p:nvPr/>
        </p:nvCxnSpPr>
        <p:spPr bwMode="auto">
          <a:xfrm flipV="1">
            <a:off x="6680200" y="4292600"/>
            <a:ext cx="1079500" cy="79216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0" name="TextBox 9">
            <a:extLst>
              <a:ext uri="{FF2B5EF4-FFF2-40B4-BE49-F238E27FC236}">
                <a16:creationId xmlns:a16="http://schemas.microsoft.com/office/drawing/2014/main" id="{95C9B2B4-5B46-468B-BD66-EE14A7026C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5488" y="3984625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0501" name="TextBox 22">
            <a:extLst>
              <a:ext uri="{FF2B5EF4-FFF2-40B4-BE49-F238E27FC236}">
                <a16:creationId xmlns:a16="http://schemas.microsoft.com/office/drawing/2014/main" id="{AC10938C-A371-402D-8B4F-1BBE628E7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2000" y="4611688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30" name="타원 19">
            <a:extLst>
              <a:ext uri="{FF2B5EF4-FFF2-40B4-BE49-F238E27FC236}">
                <a16:creationId xmlns:a16="http://schemas.microsoft.com/office/drawing/2014/main" id="{57D1C3FC-96DC-4B1D-B553-FE5341235E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3938" y="3111500"/>
            <a:ext cx="576262" cy="57626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20503" name="직선 화살표 연결선 8">
            <a:extLst>
              <a:ext uri="{FF2B5EF4-FFF2-40B4-BE49-F238E27FC236}">
                <a16:creationId xmlns:a16="http://schemas.microsoft.com/office/drawing/2014/main" id="{1499A318-8B3B-4028-A3E8-38561A737975}"/>
              </a:ext>
            </a:extLst>
          </p:cNvPr>
          <p:cNvCxnSpPr>
            <a:cxnSpLocks noChangeShapeType="1"/>
            <a:stCxn id="30" idx="6"/>
            <a:endCxn id="20497" idx="2"/>
          </p:cNvCxnSpPr>
          <p:nvPr/>
        </p:nvCxnSpPr>
        <p:spPr bwMode="auto">
          <a:xfrm>
            <a:off x="6680200" y="3400425"/>
            <a:ext cx="1079500" cy="892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04" name="TextBox 32">
            <a:extLst>
              <a:ext uri="{FF2B5EF4-FFF2-40B4-BE49-F238E27FC236}">
                <a16:creationId xmlns:a16="http://schemas.microsoft.com/office/drawing/2014/main" id="{D81854B5-FA80-4A13-BE03-F71F75287B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3550" y="5422900"/>
            <a:ext cx="36464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b</a:t>
            </a:r>
            <a:r>
              <a:rPr lang="ko-KR" altLang="en-US" sz="1400"/>
              <a:t>는 편향을 나타내는 매개변수로 뉴런이 얼마나 쉽게 활성화 되는 지를 제어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DFA01AF8-AB5E-4086-91B9-ADAA329F63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1507" name="슬라이드 번호 개체 틀 3">
            <a:extLst>
              <a:ext uri="{FF2B5EF4-FFF2-40B4-BE49-F238E27FC236}">
                <a16:creationId xmlns:a16="http://schemas.microsoft.com/office/drawing/2014/main" id="{DFAF7A1E-1BDA-4007-B0D3-7AC2662B7C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D5EA45A-3F20-49CC-8040-1BC4EC4115D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ko-KR" sz="1200"/>
          </a:p>
        </p:txBody>
      </p:sp>
      <p:sp>
        <p:nvSpPr>
          <p:cNvPr id="21508" name="내용 개체 틀 2">
            <a:extLst>
              <a:ext uri="{FF2B5EF4-FFF2-40B4-BE49-F238E27FC236}">
                <a16:creationId xmlns:a16="http://schemas.microsoft.com/office/drawing/2014/main" id="{8993C117-4100-4BD1-BA62-E6C3B40B37D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활성화 함수의 등장</a:t>
            </a:r>
            <a:endParaRPr lang="en-US" altLang="ko-KR"/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pic>
        <p:nvPicPr>
          <p:cNvPr id="21509" name="그림 1">
            <a:extLst>
              <a:ext uri="{FF2B5EF4-FFF2-40B4-BE49-F238E27FC236}">
                <a16:creationId xmlns:a16="http://schemas.microsoft.com/office/drawing/2014/main" id="{748638FB-1763-4B76-9760-0E48A955C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5" y="1835150"/>
            <a:ext cx="4681538" cy="18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그림 5">
            <a:extLst>
              <a:ext uri="{FF2B5EF4-FFF2-40B4-BE49-F238E27FC236}">
                <a16:creationId xmlns:a16="http://schemas.microsoft.com/office/drawing/2014/main" id="{E9B21E84-B8A8-4AE7-B2DD-3CA409A5E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916113"/>
            <a:ext cx="240188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그림 6">
            <a:extLst>
              <a:ext uri="{FF2B5EF4-FFF2-40B4-BE49-F238E27FC236}">
                <a16:creationId xmlns:a16="http://schemas.microsoft.com/office/drawing/2014/main" id="{2547AD0B-9E8E-41F8-969B-0403F4A4C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2398713"/>
            <a:ext cx="113982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TextBox 7">
            <a:extLst>
              <a:ext uri="{FF2B5EF4-FFF2-40B4-BE49-F238E27FC236}">
                <a16:creationId xmlns:a16="http://schemas.microsoft.com/office/drawing/2014/main" id="{CBA5E2E7-1147-498E-B5AE-C48DCD0FEA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813" y="2989263"/>
            <a:ext cx="3241675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h(a) </a:t>
            </a:r>
            <a:r>
              <a:rPr lang="ko-KR" altLang="en-US" sz="1400"/>
              <a:t>는 입력 신호의 총합을 출력 신호로 변환하는 함수이며 일반적으로 </a:t>
            </a:r>
            <a:r>
              <a:rPr lang="ko-KR" altLang="en-US" sz="1400">
                <a:solidFill>
                  <a:srgbClr val="FF0000"/>
                </a:solidFill>
              </a:rPr>
              <a:t>활성화</a:t>
            </a:r>
            <a:r>
              <a:rPr lang="ko-KR" altLang="en-US" sz="1400"/>
              <a:t> 함수라 함</a:t>
            </a:r>
            <a:r>
              <a:rPr lang="en-US" altLang="ko-KR" sz="1400"/>
              <a:t> </a:t>
            </a:r>
            <a:endParaRPr lang="ko-KR" altLang="en-US" sz="1400"/>
          </a:p>
        </p:txBody>
      </p:sp>
      <p:sp>
        <p:nvSpPr>
          <p:cNvPr id="21513" name="타원 2">
            <a:extLst>
              <a:ext uri="{FF2B5EF4-FFF2-40B4-BE49-F238E27FC236}">
                <a16:creationId xmlns:a16="http://schemas.microsoft.com/office/drawing/2014/main" id="{E03FD380-AAC6-4D00-8C92-778ABD2402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4865688"/>
            <a:ext cx="576262" cy="57467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x1</a:t>
            </a:r>
            <a:endParaRPr lang="ko-KR" altLang="en-US" sz="2000"/>
          </a:p>
        </p:txBody>
      </p:sp>
      <p:sp>
        <p:nvSpPr>
          <p:cNvPr id="21514" name="타원 19">
            <a:extLst>
              <a:ext uri="{FF2B5EF4-FFF2-40B4-BE49-F238E27FC236}">
                <a16:creationId xmlns:a16="http://schemas.microsoft.com/office/drawing/2014/main" id="{DB772475-A534-4B5C-8D76-CD3EAFD674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5656263"/>
            <a:ext cx="576262" cy="576262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x2</a:t>
            </a:r>
            <a:endParaRPr lang="ko-KR" altLang="en-US" sz="2000"/>
          </a:p>
        </p:txBody>
      </p:sp>
      <p:sp>
        <p:nvSpPr>
          <p:cNvPr id="21515" name="타원 20">
            <a:extLst>
              <a:ext uri="{FF2B5EF4-FFF2-40B4-BE49-F238E27FC236}">
                <a16:creationId xmlns:a16="http://schemas.microsoft.com/office/drawing/2014/main" id="{D7EFC950-B70F-4B6E-BECE-15912DABE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4050" y="4864100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 dirty="0"/>
              <a:t>a</a:t>
            </a:r>
            <a:endParaRPr lang="ko-KR" altLang="en-US" sz="2000" dirty="0"/>
          </a:p>
        </p:txBody>
      </p:sp>
      <p:cxnSp>
        <p:nvCxnSpPr>
          <p:cNvPr id="21516" name="직선 화살표 연결선 6">
            <a:extLst>
              <a:ext uri="{FF2B5EF4-FFF2-40B4-BE49-F238E27FC236}">
                <a16:creationId xmlns:a16="http://schemas.microsoft.com/office/drawing/2014/main" id="{A669AAF8-574A-4979-B770-30D0E712B986}"/>
              </a:ext>
            </a:extLst>
          </p:cNvPr>
          <p:cNvCxnSpPr>
            <a:cxnSpLocks noChangeShapeType="1"/>
            <a:stCxn id="21513" idx="6"/>
            <a:endCxn id="21515" idx="2"/>
          </p:cNvCxnSpPr>
          <p:nvPr/>
        </p:nvCxnSpPr>
        <p:spPr bwMode="auto">
          <a:xfrm flipV="1">
            <a:off x="2114550" y="5151438"/>
            <a:ext cx="1079500" cy="1587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517" name="직선 화살표 연결선 8">
            <a:extLst>
              <a:ext uri="{FF2B5EF4-FFF2-40B4-BE49-F238E27FC236}">
                <a16:creationId xmlns:a16="http://schemas.microsoft.com/office/drawing/2014/main" id="{DF7855E9-796B-4BF8-80A1-27029FEA55B0}"/>
              </a:ext>
            </a:extLst>
          </p:cNvPr>
          <p:cNvCxnSpPr>
            <a:cxnSpLocks noChangeShapeType="1"/>
            <a:stCxn id="21514" idx="6"/>
            <a:endCxn id="21515" idx="2"/>
          </p:cNvCxnSpPr>
          <p:nvPr/>
        </p:nvCxnSpPr>
        <p:spPr bwMode="auto">
          <a:xfrm flipV="1">
            <a:off x="2114550" y="5151438"/>
            <a:ext cx="1079500" cy="79375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18" name="TextBox 9">
            <a:extLst>
              <a:ext uri="{FF2B5EF4-FFF2-40B4-BE49-F238E27FC236}">
                <a16:creationId xmlns:a16="http://schemas.microsoft.com/office/drawing/2014/main" id="{E0C5FA04-FD22-4FFD-A64F-F76F4CAE0E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838" y="4845050"/>
            <a:ext cx="5762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w1</a:t>
            </a:r>
            <a:endParaRPr lang="ko-KR" altLang="en-US" sz="1400"/>
          </a:p>
        </p:txBody>
      </p:sp>
      <p:sp>
        <p:nvSpPr>
          <p:cNvPr id="21519" name="TextBox 22">
            <a:extLst>
              <a:ext uri="{FF2B5EF4-FFF2-40B4-BE49-F238E27FC236}">
                <a16:creationId xmlns:a16="http://schemas.microsoft.com/office/drawing/2014/main" id="{D2A06000-0CB7-4BEE-9A8D-7CDEC088A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6350" y="5472113"/>
            <a:ext cx="576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w2</a:t>
            </a:r>
            <a:endParaRPr lang="ko-KR" altLang="en-US" sz="1400"/>
          </a:p>
        </p:txBody>
      </p:sp>
      <p:sp>
        <p:nvSpPr>
          <p:cNvPr id="23" name="타원 19">
            <a:extLst>
              <a:ext uri="{FF2B5EF4-FFF2-40B4-BE49-F238E27FC236}">
                <a16:creationId xmlns:a16="http://schemas.microsoft.com/office/drawing/2014/main" id="{47723A76-BE2B-490D-A073-CEA4810C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8288" y="3971925"/>
            <a:ext cx="576262" cy="576263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ko-KR" sz="2000" dirty="0"/>
              <a:t>b</a:t>
            </a:r>
            <a:endParaRPr lang="ko-KR" altLang="en-US" sz="2000" dirty="0"/>
          </a:p>
        </p:txBody>
      </p:sp>
      <p:cxnSp>
        <p:nvCxnSpPr>
          <p:cNvPr id="21521" name="직선 화살표 연결선 23">
            <a:extLst>
              <a:ext uri="{FF2B5EF4-FFF2-40B4-BE49-F238E27FC236}">
                <a16:creationId xmlns:a16="http://schemas.microsoft.com/office/drawing/2014/main" id="{4D3C4F0E-A0F9-4FC6-880E-73D810DD8B10}"/>
              </a:ext>
            </a:extLst>
          </p:cNvPr>
          <p:cNvCxnSpPr>
            <a:cxnSpLocks noChangeShapeType="1"/>
            <a:stCxn id="23" idx="6"/>
            <a:endCxn id="21515" idx="2"/>
          </p:cNvCxnSpPr>
          <p:nvPr/>
        </p:nvCxnSpPr>
        <p:spPr bwMode="auto">
          <a:xfrm>
            <a:off x="2114550" y="4259263"/>
            <a:ext cx="1079500" cy="892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2" name="타원 2">
            <a:extLst>
              <a:ext uri="{FF2B5EF4-FFF2-40B4-BE49-F238E27FC236}">
                <a16:creationId xmlns:a16="http://schemas.microsoft.com/office/drawing/2014/main" id="{9478D812-625D-4D00-92EF-93B21CD126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700" y="4311650"/>
            <a:ext cx="1552575" cy="1609725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1523" name="타원 20">
            <a:extLst>
              <a:ext uri="{FF2B5EF4-FFF2-40B4-BE49-F238E27FC236}">
                <a16:creationId xmlns:a16="http://schemas.microsoft.com/office/drawing/2014/main" id="{D29202C1-758C-4701-9D79-57074C7EC6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9250" y="4867275"/>
            <a:ext cx="576263" cy="576263"/>
          </a:xfrm>
          <a:prstGeom prst="ellipse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y</a:t>
            </a:r>
            <a:endParaRPr lang="ko-KR" altLang="en-US" sz="2000"/>
          </a:p>
        </p:txBody>
      </p:sp>
      <p:cxnSp>
        <p:nvCxnSpPr>
          <p:cNvPr id="21524" name="직선 화살표 연결선 24">
            <a:extLst>
              <a:ext uri="{FF2B5EF4-FFF2-40B4-BE49-F238E27FC236}">
                <a16:creationId xmlns:a16="http://schemas.microsoft.com/office/drawing/2014/main" id="{33778265-34D7-438F-B758-37713130CD85}"/>
              </a:ext>
            </a:extLst>
          </p:cNvPr>
          <p:cNvCxnSpPr>
            <a:cxnSpLocks noChangeShapeType="1"/>
            <a:stCxn id="21515" idx="6"/>
            <a:endCxn id="21523" idx="2"/>
          </p:cNvCxnSpPr>
          <p:nvPr/>
        </p:nvCxnSpPr>
        <p:spPr bwMode="auto">
          <a:xfrm>
            <a:off x="3770313" y="5151438"/>
            <a:ext cx="388937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525" name="TextBox 26">
            <a:extLst>
              <a:ext uri="{FF2B5EF4-FFF2-40B4-BE49-F238E27FC236}">
                <a16:creationId xmlns:a16="http://schemas.microsoft.com/office/drawing/2014/main" id="{7A294E5F-7CFC-4A2F-AE8F-CEC915CD3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0938" y="4606925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 )</a:t>
            </a:r>
            <a:endParaRPr lang="ko-KR" altLang="en-US" sz="2000"/>
          </a:p>
        </p:txBody>
      </p:sp>
      <p:sp>
        <p:nvSpPr>
          <p:cNvPr id="21526" name="TextBox 29">
            <a:extLst>
              <a:ext uri="{FF2B5EF4-FFF2-40B4-BE49-F238E27FC236}">
                <a16:creationId xmlns:a16="http://schemas.microsoft.com/office/drawing/2014/main" id="{70EEB301-6982-41C6-89CA-493BFD80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4845050"/>
            <a:ext cx="41116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활성화 함수는 임계값을 경계로 출력을 바꿈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>
            <a:extLst>
              <a:ext uri="{FF2B5EF4-FFF2-40B4-BE49-F238E27FC236}">
                <a16:creationId xmlns:a16="http://schemas.microsoft.com/office/drawing/2014/main" id="{0F401209-C3CC-4BFC-B81A-1FD8E9F06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2531" name="슬라이드 번호 개체 틀 3">
            <a:extLst>
              <a:ext uri="{FF2B5EF4-FFF2-40B4-BE49-F238E27FC236}">
                <a16:creationId xmlns:a16="http://schemas.microsoft.com/office/drawing/2014/main" id="{E2A9F692-C19F-44A3-B3F8-563BDB1435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B32F953-CC9B-45B3-9953-C62A3ABC6B5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ko-KR" sz="1200"/>
          </a:p>
        </p:txBody>
      </p:sp>
      <p:sp>
        <p:nvSpPr>
          <p:cNvPr id="22532" name="내용 개체 틀 2">
            <a:extLst>
              <a:ext uri="{FF2B5EF4-FFF2-40B4-BE49-F238E27FC236}">
                <a16:creationId xmlns:a16="http://schemas.microsoft.com/office/drawing/2014/main" id="{0EB04407-A12E-4478-AFA7-A35DD7497B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Step function (</a:t>
            </a:r>
            <a:r>
              <a:rPr lang="ko-KR" altLang="en-US"/>
              <a:t>계단함수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pic>
        <p:nvPicPr>
          <p:cNvPr id="22533" name="Picture 2">
            <a:extLst>
              <a:ext uri="{FF2B5EF4-FFF2-40B4-BE49-F238E27FC236}">
                <a16:creationId xmlns:a16="http://schemas.microsoft.com/office/drawing/2014/main" id="{A9108A76-9941-4A13-BDC1-146D01582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2247900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4" name="TextBox 4">
            <a:extLst>
              <a:ext uri="{FF2B5EF4-FFF2-40B4-BE49-F238E27FC236}">
                <a16:creationId xmlns:a16="http://schemas.microsoft.com/office/drawing/2014/main" id="{28AD92EB-DE0A-45DA-814C-17294E119B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7913" y="1844675"/>
            <a:ext cx="214471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퍼셉트론의 활성화 함수</a:t>
            </a:r>
          </a:p>
        </p:txBody>
      </p:sp>
      <p:sp>
        <p:nvSpPr>
          <p:cNvPr id="22535" name="TextBox 8">
            <a:extLst>
              <a:ext uri="{FF2B5EF4-FFF2-40B4-BE49-F238E27FC236}">
                <a16:creationId xmlns:a16="http://schemas.microsoft.com/office/drawing/2014/main" id="{5497B104-CB08-47D3-B564-4F9C99FDD5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75" y="2349500"/>
            <a:ext cx="3311525" cy="181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def step_function(x):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    return np.array(x &gt; 0, dtype=np.int)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X = np.arange(-5.0, 5.0, 0.1)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Y = step_function(X)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plt.plot(X, Y)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plt.ylim(-0.1, 1.1)  # y</a:t>
            </a:r>
            <a:r>
              <a:rPr lang="ko-KR" altLang="en-US" sz="1400"/>
              <a:t>축의 범위 지정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plt.show()</a:t>
            </a:r>
            <a:endParaRPr lang="ko-KR" altLang="en-US" sz="14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A615315B-57AB-4181-8E89-443AB768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B0A02104-4F4A-4CA3-BBC3-93B19DB00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655285E-3C97-422C-BC71-5138EC1DF45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ko-KR" sz="1200"/>
          </a:p>
        </p:txBody>
      </p:sp>
      <p:sp>
        <p:nvSpPr>
          <p:cNvPr id="23556" name="내용 개체 틀 2">
            <a:extLst>
              <a:ext uri="{FF2B5EF4-FFF2-40B4-BE49-F238E27FC236}">
                <a16:creationId xmlns:a16="http://schemas.microsoft.com/office/drawing/2014/main" id="{9E43DE11-F6C0-4D53-8BA4-E5EDCCE3D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Sigmoid function (S</a:t>
            </a:r>
            <a:r>
              <a:rPr lang="ko-KR" altLang="en-US"/>
              <a:t>자 함수</a:t>
            </a:r>
            <a:r>
              <a:rPr lang="en-US" altLang="ko-KR"/>
              <a:t>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23557" name="TextBox 4">
            <a:extLst>
              <a:ext uri="{FF2B5EF4-FFF2-40B4-BE49-F238E27FC236}">
                <a16:creationId xmlns:a16="http://schemas.microsoft.com/office/drawing/2014/main" id="{69B48869-6349-4EBC-8DC3-8C47A80FF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1916113"/>
            <a:ext cx="3313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초기 신경망에서 유행했던 활성화 함수</a:t>
            </a:r>
          </a:p>
        </p:txBody>
      </p:sp>
      <p:sp>
        <p:nvSpPr>
          <p:cNvPr id="23558" name="TextBox 8">
            <a:extLst>
              <a:ext uri="{FF2B5EF4-FFF2-40B4-BE49-F238E27FC236}">
                <a16:creationId xmlns:a16="http://schemas.microsoft.com/office/drawing/2014/main" id="{1D1AC555-80C8-44E0-A3F5-7F9083B67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2850" y="2555875"/>
            <a:ext cx="33131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def sigmoid(x):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    return 1 / (1 + np.exp(-x))    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X = np.arange(-5.0, 5.0, 0.1)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Y = sigmoid(X)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plt.plot(X, Y)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plt.ylim(-0.1, 1.1)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/>
              <a:t>plt.show()</a:t>
            </a:r>
            <a:endParaRPr lang="ko-KR" altLang="en-US" sz="1400"/>
          </a:p>
        </p:txBody>
      </p:sp>
      <p:pic>
        <p:nvPicPr>
          <p:cNvPr id="23559" name="Picture 2">
            <a:extLst>
              <a:ext uri="{FF2B5EF4-FFF2-40B4-BE49-F238E27FC236}">
                <a16:creationId xmlns:a16="http://schemas.microsoft.com/office/drawing/2014/main" id="{603499D8-E6E0-4367-B6B9-B9210E967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349500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그림 6">
            <a:extLst>
              <a:ext uri="{FF2B5EF4-FFF2-40B4-BE49-F238E27FC236}">
                <a16:creationId xmlns:a16="http://schemas.microsoft.com/office/drawing/2014/main" id="{6131D46D-4AA9-4921-8930-DD85EAE8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878013"/>
            <a:ext cx="162877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제목 1">
            <a:extLst>
              <a:ext uri="{FF2B5EF4-FFF2-40B4-BE49-F238E27FC236}">
                <a16:creationId xmlns:a16="http://schemas.microsoft.com/office/drawing/2014/main" id="{A615315B-57AB-4181-8E89-443AB768D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3555" name="슬라이드 번호 개체 틀 3">
            <a:extLst>
              <a:ext uri="{FF2B5EF4-FFF2-40B4-BE49-F238E27FC236}">
                <a16:creationId xmlns:a16="http://schemas.microsoft.com/office/drawing/2014/main" id="{B0A02104-4F4A-4CA3-BBC3-93B19DB00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655285E-3C97-422C-BC71-5138EC1DF45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ko-KR" sz="1200"/>
          </a:p>
        </p:txBody>
      </p:sp>
      <p:sp>
        <p:nvSpPr>
          <p:cNvPr id="23556" name="내용 개체 틀 2">
            <a:extLst>
              <a:ext uri="{FF2B5EF4-FFF2-40B4-BE49-F238E27FC236}">
                <a16:creationId xmlns:a16="http://schemas.microsoft.com/office/drawing/2014/main" id="{9E43DE11-F6C0-4D53-8BA4-E5EDCCE3D9D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Log </a:t>
            </a:r>
            <a:r>
              <a:rPr lang="ko-KR" altLang="en-US" dirty="0"/>
              <a:t>함수 특징</a:t>
            </a:r>
            <a:endParaRPr lang="en-US" altLang="ko-KR" dirty="0"/>
          </a:p>
          <a:p>
            <a:pPr marL="457200" lvl="1" indent="0">
              <a:buFontTx/>
              <a:buNone/>
            </a:pPr>
            <a:endParaRPr lang="en-US" altLang="ko-KR" dirty="0"/>
          </a:p>
        </p:txBody>
      </p:sp>
      <p:sp>
        <p:nvSpPr>
          <p:cNvPr id="23557" name="TextBox 4">
            <a:extLst>
              <a:ext uri="{FF2B5EF4-FFF2-40B4-BE49-F238E27FC236}">
                <a16:creationId xmlns:a16="http://schemas.microsoft.com/office/drawing/2014/main" id="{69B48869-6349-4EBC-8DC3-8C47A80FF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950" y="1916113"/>
            <a:ext cx="33131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/>
              <a:t>Log </a:t>
            </a:r>
            <a:r>
              <a:rPr lang="ko-KR" altLang="en-US" sz="1400" dirty="0"/>
              <a:t>함수 그래프</a:t>
            </a:r>
          </a:p>
        </p:txBody>
      </p:sp>
      <p:sp>
        <p:nvSpPr>
          <p:cNvPr id="23558" name="TextBox 8">
            <a:extLst>
              <a:ext uri="{FF2B5EF4-FFF2-40B4-BE49-F238E27FC236}">
                <a16:creationId xmlns:a16="http://schemas.microsoft.com/office/drawing/2014/main" id="{1D1AC555-80C8-44E0-A3F5-7F9083B67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3420" y="2636912"/>
            <a:ext cx="3313113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/>
              <a:t>x = </a:t>
            </a:r>
            <a:r>
              <a:rPr lang="en-US" altLang="ko-KR" sz="1400" dirty="0" err="1"/>
              <a:t>np.arange</a:t>
            </a:r>
            <a:r>
              <a:rPr lang="en-US" altLang="ko-KR" sz="1400" dirty="0"/>
              <a:t>(0.001,5,0.01)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/>
              <a:t>y = </a:t>
            </a:r>
            <a:r>
              <a:rPr lang="en-US" altLang="ko-KR" sz="1400" dirty="0" err="1"/>
              <a:t>np.log</a:t>
            </a:r>
            <a:r>
              <a:rPr lang="en-US" altLang="ko-KR" sz="1400" dirty="0"/>
              <a:t>(x)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x,y</a:t>
            </a:r>
            <a:r>
              <a:rPr lang="en-US" altLang="ko-KR" sz="1400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x,np.repeat</a:t>
            </a:r>
            <a:r>
              <a:rPr lang="en-US" altLang="ko-KR" sz="1400" dirty="0"/>
              <a:t>(0,len(x)))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plt.plot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np.repeat</a:t>
            </a:r>
            <a:r>
              <a:rPr lang="en-US" altLang="ko-KR" sz="1400" dirty="0"/>
              <a:t>(1,len(y)),y)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plt.show</a:t>
            </a:r>
            <a:r>
              <a:rPr lang="en-US" altLang="ko-KR" sz="1400" dirty="0"/>
              <a:t>()</a:t>
            </a:r>
            <a:endParaRPr lang="ko-KR" altLang="en-US" sz="1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47B37C-8CBC-E86F-217F-5EBE5A663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20" y="2409466"/>
            <a:ext cx="3645643" cy="2482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9704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배열의 구조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모듈의 다차원 배열 구조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020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넘파이</a:t>
            </a:r>
            <a:r>
              <a:rPr lang="ko-KR" altLang="en-US" sz="1400" dirty="0">
                <a:ea typeface="굴림" panose="020B0600000101010101" pitchFamily="50" charset="-127"/>
              </a:rPr>
              <a:t> 다차원 배열인 </a:t>
            </a:r>
            <a:r>
              <a:rPr lang="en-US" altLang="ko-KR" sz="1400" dirty="0" err="1">
                <a:ea typeface="굴림" panose="020B0600000101010101" pitchFamily="50" charset="-127"/>
              </a:rPr>
              <a:t>ndarray</a:t>
            </a:r>
            <a:r>
              <a:rPr lang="en-US" altLang="ko-KR" sz="1400" dirty="0">
                <a:ea typeface="굴림" panose="020B0600000101010101" pitchFamily="50" charset="-127"/>
              </a:rPr>
              <a:t> </a:t>
            </a:r>
            <a:r>
              <a:rPr lang="ko-KR" altLang="en-US" sz="1400" dirty="0">
                <a:ea typeface="굴림" panose="020B0600000101010101" pitchFamily="50" charset="-127"/>
              </a:rPr>
              <a:t>는 메모리에 모든 원소를 보관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다차원 배열의 메모리 블록은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차원으로 관리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메타 정보에서는 여러 차원의 배열을 만들어도 메모리에는 </a:t>
            </a:r>
            <a:r>
              <a:rPr lang="en-US" altLang="ko-KR" sz="1400" dirty="0">
                <a:ea typeface="굴림" panose="020B0600000101010101" pitchFamily="50" charset="-127"/>
              </a:rPr>
              <a:t>1</a:t>
            </a:r>
            <a:r>
              <a:rPr lang="ko-KR" altLang="en-US" sz="1400" dirty="0">
                <a:ea typeface="굴림" panose="020B0600000101010101" pitchFamily="50" charset="-127"/>
              </a:rPr>
              <a:t>차원 배열로 관리</a:t>
            </a:r>
            <a:endParaRPr lang="en-US" altLang="ko-KR" sz="1400" dirty="0">
              <a:ea typeface="굴림" panose="020B0600000101010101" pitchFamily="50" charset="-127"/>
            </a:endParaRPr>
          </a:p>
        </p:txBody>
      </p:sp>
      <p:sp>
        <p:nvSpPr>
          <p:cNvPr id="4" name="정육면체 3">
            <a:extLst>
              <a:ext uri="{FF2B5EF4-FFF2-40B4-BE49-F238E27FC236}">
                <a16:creationId xmlns:a16="http://schemas.microsoft.com/office/drawing/2014/main" id="{8FFB6AE9-3E3F-441D-A903-E1F153763BDD}"/>
              </a:ext>
            </a:extLst>
          </p:cNvPr>
          <p:cNvSpPr/>
          <p:nvPr/>
        </p:nvSpPr>
        <p:spPr bwMode="auto">
          <a:xfrm>
            <a:off x="1256085" y="2924944"/>
            <a:ext cx="2471191" cy="2554087"/>
          </a:xfrm>
          <a:prstGeom prst="cube">
            <a:avLst>
              <a:gd name="adj" fmla="val 11909"/>
            </a:avLst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86A2E24-5DD9-4781-B3D4-525258F25767}"/>
              </a:ext>
            </a:extLst>
          </p:cNvPr>
          <p:cNvCxnSpPr/>
          <p:nvPr/>
        </p:nvCxnSpPr>
        <p:spPr bwMode="auto">
          <a:xfrm>
            <a:off x="1256086" y="3657893"/>
            <a:ext cx="218315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01702ED1-7EA8-40AD-9137-926A88E57CB6}"/>
              </a:ext>
            </a:extLst>
          </p:cNvPr>
          <p:cNvCxnSpPr/>
          <p:nvPr/>
        </p:nvCxnSpPr>
        <p:spPr bwMode="auto">
          <a:xfrm>
            <a:off x="1247341" y="4089941"/>
            <a:ext cx="218315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906441C-91ED-4033-80DC-ED931C7F13F4}"/>
              </a:ext>
            </a:extLst>
          </p:cNvPr>
          <p:cNvCxnSpPr/>
          <p:nvPr/>
        </p:nvCxnSpPr>
        <p:spPr bwMode="auto">
          <a:xfrm>
            <a:off x="1256086" y="4521989"/>
            <a:ext cx="218315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2B6FCCCC-6271-4041-A0A0-E96AC767F9DA}"/>
              </a:ext>
            </a:extLst>
          </p:cNvPr>
          <p:cNvCxnSpPr/>
          <p:nvPr/>
        </p:nvCxnSpPr>
        <p:spPr bwMode="auto">
          <a:xfrm>
            <a:off x="1242638" y="4954037"/>
            <a:ext cx="2183159" cy="0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71136A0-2443-4E27-86B9-3C79AB2B1DDE}"/>
              </a:ext>
            </a:extLst>
          </p:cNvPr>
          <p:cNvCxnSpPr/>
          <p:nvPr/>
        </p:nvCxnSpPr>
        <p:spPr bwMode="auto">
          <a:xfrm>
            <a:off x="2647157" y="3225845"/>
            <a:ext cx="0" cy="225318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8F52FFE-5EC9-4549-BEF1-76E3D8EF8125}"/>
              </a:ext>
            </a:extLst>
          </p:cNvPr>
          <p:cNvCxnSpPr/>
          <p:nvPr/>
        </p:nvCxnSpPr>
        <p:spPr bwMode="auto">
          <a:xfrm>
            <a:off x="3047541" y="4089941"/>
            <a:ext cx="0" cy="864096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5D06BE-D841-4161-85C4-7859F605CE42}"/>
              </a:ext>
            </a:extLst>
          </p:cNvPr>
          <p:cNvSpPr txBox="1"/>
          <p:nvPr/>
        </p:nvSpPr>
        <p:spPr>
          <a:xfrm>
            <a:off x="1546021" y="3300664"/>
            <a:ext cx="75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dtype</a:t>
            </a:r>
            <a:endParaRPr lang="ko-KR" altLang="en-US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666DB1-B2AA-4A84-9161-8F35462C135D}"/>
              </a:ext>
            </a:extLst>
          </p:cNvPr>
          <p:cNvSpPr txBox="1"/>
          <p:nvPr/>
        </p:nvSpPr>
        <p:spPr>
          <a:xfrm>
            <a:off x="1364461" y="3710156"/>
            <a:ext cx="11521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dim count</a:t>
            </a:r>
            <a:endParaRPr lang="ko-KR" altLang="en-US" sz="1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E9203C6-16AA-4659-B0C0-2C4643E57C0C}"/>
              </a:ext>
            </a:extLst>
          </p:cNvPr>
          <p:cNvSpPr txBox="1"/>
          <p:nvPr/>
        </p:nvSpPr>
        <p:spPr>
          <a:xfrm>
            <a:off x="1351013" y="4142204"/>
            <a:ext cx="1152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dimensions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410465-0A8E-467C-A976-4CB5F8E313F7}"/>
              </a:ext>
            </a:extLst>
          </p:cNvPr>
          <p:cNvSpPr txBox="1"/>
          <p:nvPr/>
        </p:nvSpPr>
        <p:spPr>
          <a:xfrm>
            <a:off x="1535375" y="4574252"/>
            <a:ext cx="75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strides</a:t>
            </a:r>
            <a:endParaRPr lang="ko-KR" alt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9762FE-8A9A-4971-9997-CE002DC63A64}"/>
              </a:ext>
            </a:extLst>
          </p:cNvPr>
          <p:cNvSpPr txBox="1"/>
          <p:nvPr/>
        </p:nvSpPr>
        <p:spPr>
          <a:xfrm>
            <a:off x="1567037" y="5006300"/>
            <a:ext cx="75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data</a:t>
            </a:r>
            <a:endParaRPr lang="ko-KR" altLang="en-US" sz="14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0551B9-C3BD-406E-8AB3-6548667CDA5C}"/>
              </a:ext>
            </a:extLst>
          </p:cNvPr>
          <p:cNvSpPr txBox="1"/>
          <p:nvPr/>
        </p:nvSpPr>
        <p:spPr>
          <a:xfrm>
            <a:off x="2664946" y="3293940"/>
            <a:ext cx="751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float32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A38785-958C-494E-A0A9-B198FC6A861C}"/>
              </a:ext>
            </a:extLst>
          </p:cNvPr>
          <p:cNvSpPr txBox="1"/>
          <p:nvPr/>
        </p:nvSpPr>
        <p:spPr>
          <a:xfrm>
            <a:off x="2863181" y="3706054"/>
            <a:ext cx="36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</a:t>
            </a:r>
            <a:endParaRPr lang="ko-KR" altLang="en-US" sz="1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268162-0574-41E6-AAA2-ED81FD8A1C57}"/>
              </a:ext>
            </a:extLst>
          </p:cNvPr>
          <p:cNvSpPr txBox="1"/>
          <p:nvPr/>
        </p:nvSpPr>
        <p:spPr>
          <a:xfrm>
            <a:off x="2715805" y="4161949"/>
            <a:ext cx="36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6964E0B-6B5C-47BC-91FA-1CD61204118F}"/>
              </a:ext>
            </a:extLst>
          </p:cNvPr>
          <p:cNvSpPr txBox="1"/>
          <p:nvPr/>
        </p:nvSpPr>
        <p:spPr>
          <a:xfrm>
            <a:off x="3075845" y="4161949"/>
            <a:ext cx="36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A3F7B5-1D14-4D87-948F-F51E99BF093F}"/>
              </a:ext>
            </a:extLst>
          </p:cNvPr>
          <p:cNvSpPr txBox="1"/>
          <p:nvPr/>
        </p:nvSpPr>
        <p:spPr>
          <a:xfrm>
            <a:off x="2647157" y="4593997"/>
            <a:ext cx="38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12</a:t>
            </a:r>
            <a:endParaRPr lang="ko-KR" altLang="en-US" sz="14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330B1F-914C-4E43-9340-D3E52CB43BA0}"/>
              </a:ext>
            </a:extLst>
          </p:cNvPr>
          <p:cNvSpPr txBox="1"/>
          <p:nvPr/>
        </p:nvSpPr>
        <p:spPr>
          <a:xfrm>
            <a:off x="3057636" y="4593997"/>
            <a:ext cx="381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A479C5-C111-48DF-83E7-831D0DB25936}"/>
              </a:ext>
            </a:extLst>
          </p:cNvPr>
          <p:cNvSpPr txBox="1"/>
          <p:nvPr/>
        </p:nvSpPr>
        <p:spPr>
          <a:xfrm>
            <a:off x="1230098" y="5630708"/>
            <a:ext cx="273630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행렬이 각각 </a:t>
            </a:r>
            <a:r>
              <a:rPr lang="en-US" altLang="ko-KR" sz="900" dirty="0"/>
              <a:t>(3X3)</a:t>
            </a:r>
            <a:r>
              <a:rPr lang="ko-KR" altLang="en-US" sz="900" dirty="0"/>
              <a:t>인 </a:t>
            </a:r>
            <a:r>
              <a:rPr lang="en-US" altLang="ko-KR" sz="900" dirty="0"/>
              <a:t>2</a:t>
            </a:r>
            <a:r>
              <a:rPr lang="ko-KR" altLang="en-US" sz="900" dirty="0"/>
              <a:t>차원 </a:t>
            </a:r>
            <a:r>
              <a:rPr lang="en-US" altLang="ko-KR" sz="900" dirty="0" err="1"/>
              <a:t>ndarray</a:t>
            </a:r>
            <a:r>
              <a:rPr lang="ko-KR" altLang="en-US" sz="900" dirty="0"/>
              <a:t>의 메타정보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B5F0DE-C740-43F4-80BE-B0D2F63F8CEE}"/>
              </a:ext>
            </a:extLst>
          </p:cNvPr>
          <p:cNvSpPr txBox="1"/>
          <p:nvPr/>
        </p:nvSpPr>
        <p:spPr>
          <a:xfrm>
            <a:off x="5179457" y="3304014"/>
            <a:ext cx="24711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배열의 각각 데이터는 </a:t>
            </a:r>
            <a:r>
              <a:rPr lang="en-US" altLang="ko-KR" sz="1200" dirty="0"/>
              <a:t>32bit float</a:t>
            </a:r>
            <a:endParaRPr lang="ko-KR" altLang="en-US" sz="1200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AF483C7-0050-4253-91C8-9CD5F2E5C7A2}"/>
              </a:ext>
            </a:extLst>
          </p:cNvPr>
          <p:cNvCxnSpPr>
            <a:cxnSpLocks/>
            <a:stCxn id="26" idx="3"/>
            <a:endCxn id="21" idx="1"/>
          </p:cNvCxnSpPr>
          <p:nvPr/>
        </p:nvCxnSpPr>
        <p:spPr bwMode="auto">
          <a:xfrm flipV="1">
            <a:off x="3416688" y="3442514"/>
            <a:ext cx="1762769" cy="5315"/>
          </a:xfrm>
          <a:prstGeom prst="straightConnector1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aphicFrame>
        <p:nvGraphicFramePr>
          <p:cNvPr id="44" name="표 44">
            <a:extLst>
              <a:ext uri="{FF2B5EF4-FFF2-40B4-BE49-F238E27FC236}">
                <a16:creationId xmlns:a16="http://schemas.microsoft.com/office/drawing/2014/main" id="{07865506-D603-428D-A177-DB13EFF89450}"/>
              </a:ext>
            </a:extLst>
          </p:cNvPr>
          <p:cNvGraphicFramePr>
            <a:graphicFrameLocks noGrp="1"/>
          </p:cNvGraphicFramePr>
          <p:nvPr/>
        </p:nvGraphicFramePr>
        <p:xfrm>
          <a:off x="4306160" y="4983553"/>
          <a:ext cx="3344490" cy="427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610">
                  <a:extLst>
                    <a:ext uri="{9D8B030D-6E8A-4147-A177-3AD203B41FA5}">
                      <a16:colId xmlns:a16="http://schemas.microsoft.com/office/drawing/2014/main" val="197192926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354740885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2927158832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4155870601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880151255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781050800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203134124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523732778"/>
                    </a:ext>
                  </a:extLst>
                </a:gridCol>
                <a:gridCol w="371610">
                  <a:extLst>
                    <a:ext uri="{9D8B030D-6E8A-4147-A177-3AD203B41FA5}">
                      <a16:colId xmlns:a16="http://schemas.microsoft.com/office/drawing/2014/main" val="3240915362"/>
                    </a:ext>
                  </a:extLst>
                </a:gridCol>
              </a:tblGrid>
              <a:tr h="4271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225075"/>
                  </a:ext>
                </a:extLst>
              </a:tr>
            </a:tbl>
          </a:graphicData>
        </a:graphic>
      </p:graphicFrame>
      <p:sp>
        <p:nvSpPr>
          <p:cNvPr id="37" name="정육면체 36">
            <a:extLst>
              <a:ext uri="{FF2B5EF4-FFF2-40B4-BE49-F238E27FC236}">
                <a16:creationId xmlns:a16="http://schemas.microsoft.com/office/drawing/2014/main" id="{F2FFF799-81F4-451F-BEA3-0F09090B77ED}"/>
              </a:ext>
            </a:extLst>
          </p:cNvPr>
          <p:cNvSpPr/>
          <p:nvPr/>
        </p:nvSpPr>
        <p:spPr bwMode="auto">
          <a:xfrm>
            <a:off x="4323974" y="4857057"/>
            <a:ext cx="3435750" cy="543049"/>
          </a:xfrm>
          <a:prstGeom prst="cub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48" name="화살표: 왼쪽/오른쪽 47">
            <a:extLst>
              <a:ext uri="{FF2B5EF4-FFF2-40B4-BE49-F238E27FC236}">
                <a16:creationId xmlns:a16="http://schemas.microsoft.com/office/drawing/2014/main" id="{1C27DD2C-A5FB-4707-911B-56661A576CDA}"/>
              </a:ext>
            </a:extLst>
          </p:cNvPr>
          <p:cNvSpPr/>
          <p:nvPr/>
        </p:nvSpPr>
        <p:spPr bwMode="auto">
          <a:xfrm flipV="1">
            <a:off x="4344341" y="4577447"/>
            <a:ext cx="311324" cy="146425"/>
          </a:xfrm>
          <a:prstGeom prst="left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1" name="화살표: 왼쪽/오른쪽 50">
            <a:extLst>
              <a:ext uri="{FF2B5EF4-FFF2-40B4-BE49-F238E27FC236}">
                <a16:creationId xmlns:a16="http://schemas.microsoft.com/office/drawing/2014/main" id="{9FE0B717-2E50-432C-B3A8-F97875CE7B45}"/>
              </a:ext>
            </a:extLst>
          </p:cNvPr>
          <p:cNvSpPr/>
          <p:nvPr/>
        </p:nvSpPr>
        <p:spPr bwMode="auto">
          <a:xfrm flipV="1">
            <a:off x="4332046" y="4279543"/>
            <a:ext cx="1098482" cy="170437"/>
          </a:xfrm>
          <a:prstGeom prst="leftRightArrow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돋움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42CD95-FF39-492A-896D-AB66169A7E78}"/>
              </a:ext>
            </a:extLst>
          </p:cNvPr>
          <p:cNvSpPr txBox="1"/>
          <p:nvPr/>
        </p:nvSpPr>
        <p:spPr>
          <a:xfrm>
            <a:off x="4704381" y="4502092"/>
            <a:ext cx="5699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4byte</a:t>
            </a:r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1A7830B-5B33-4A8F-88FB-4AA9E6F36045}"/>
              </a:ext>
            </a:extLst>
          </p:cNvPr>
          <p:cNvSpPr txBox="1"/>
          <p:nvPr/>
        </p:nvSpPr>
        <p:spPr>
          <a:xfrm>
            <a:off x="5459904" y="4225093"/>
            <a:ext cx="7445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12byte</a:t>
            </a:r>
            <a:endParaRPr lang="ko-KR" altLang="en-US" sz="12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8ED25CD-17F2-478B-8EF6-F2F436799081}"/>
              </a:ext>
            </a:extLst>
          </p:cNvPr>
          <p:cNvCxnSpPr>
            <a:stCxn id="51" idx="3"/>
          </p:cNvCxnSpPr>
          <p:nvPr/>
        </p:nvCxnSpPr>
        <p:spPr bwMode="auto">
          <a:xfrm>
            <a:off x="4332046" y="4364761"/>
            <a:ext cx="0" cy="6415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5CD8FAD9-FC6A-426F-9CD3-513BCFFCD118}"/>
              </a:ext>
            </a:extLst>
          </p:cNvPr>
          <p:cNvCxnSpPr/>
          <p:nvPr/>
        </p:nvCxnSpPr>
        <p:spPr bwMode="auto">
          <a:xfrm>
            <a:off x="5422812" y="4365104"/>
            <a:ext cx="0" cy="641539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E5096C0C-D191-4F1C-B06F-2C9911B21335}"/>
              </a:ext>
            </a:extLst>
          </p:cNvPr>
          <p:cNvCxnSpPr>
            <a:stCxn id="48" idx="7"/>
          </p:cNvCxnSpPr>
          <p:nvPr/>
        </p:nvCxnSpPr>
        <p:spPr bwMode="auto">
          <a:xfrm>
            <a:off x="4655665" y="4650659"/>
            <a:ext cx="7715" cy="355984"/>
          </a:xfrm>
          <a:prstGeom prst="line">
            <a:avLst/>
          </a:prstGeom>
          <a:noFill/>
          <a:ln w="12700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371721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>
            <a:extLst>
              <a:ext uri="{FF2B5EF4-FFF2-40B4-BE49-F238E27FC236}">
                <a16:creationId xmlns:a16="http://schemas.microsoft.com/office/drawing/2014/main" id="{40161D8F-71E0-430D-A19C-AA52B638E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4579" name="슬라이드 번호 개체 틀 3">
            <a:extLst>
              <a:ext uri="{FF2B5EF4-FFF2-40B4-BE49-F238E27FC236}">
                <a16:creationId xmlns:a16="http://schemas.microsoft.com/office/drawing/2014/main" id="{6E2B6364-BB82-44FE-820A-8053307B0D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290AA4A-B4A3-40C1-9C7E-CCE223CCB4B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ko-KR" sz="1200"/>
          </a:p>
        </p:txBody>
      </p:sp>
      <p:sp>
        <p:nvSpPr>
          <p:cNvPr id="24580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계단함수와 시그모이드 함수 비교</a:t>
            </a:r>
            <a:endParaRPr lang="en-US" altLang="ko-KR"/>
          </a:p>
        </p:txBody>
      </p:sp>
      <p:pic>
        <p:nvPicPr>
          <p:cNvPr id="24581" name="Picture 2">
            <a:extLst>
              <a:ext uri="{FF2B5EF4-FFF2-40B4-BE49-F238E27FC236}">
                <a16:creationId xmlns:a16="http://schemas.microsoft.com/office/drawing/2014/main" id="{3A57669C-F5A5-4A73-9900-6C695E4AF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725" y="1989138"/>
            <a:ext cx="35433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2">
            <a:extLst>
              <a:ext uri="{FF2B5EF4-FFF2-40B4-BE49-F238E27FC236}">
                <a16:creationId xmlns:a16="http://schemas.microsoft.com/office/drawing/2014/main" id="{CE015D43-0ED5-48A6-A7BC-D4000766CE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1989138"/>
            <a:ext cx="3600450" cy="116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400"/>
              <a:t>차이점</a:t>
            </a:r>
            <a:br>
              <a:rPr lang="en-US" altLang="ko-KR" sz="1400"/>
            </a:br>
            <a:r>
              <a:rPr lang="ko-KR" altLang="en-US" sz="1400"/>
              <a:t>매끄러움</a:t>
            </a:r>
            <a:r>
              <a:rPr lang="en-US" altLang="ko-KR" sz="1400"/>
              <a:t>, </a:t>
            </a:r>
            <a:r>
              <a:rPr lang="ko-KR" altLang="en-US" sz="1400"/>
              <a:t>계단함수는 </a:t>
            </a:r>
            <a:r>
              <a:rPr lang="en-US" altLang="ko-KR" sz="1400"/>
              <a:t>0</a:t>
            </a:r>
            <a:r>
              <a:rPr lang="ko-KR" altLang="en-US" sz="1400"/>
              <a:t>을 기준으로 급격히 변하는 값을 출력</a:t>
            </a:r>
            <a:r>
              <a:rPr lang="en-US" altLang="ko-KR" sz="1400"/>
              <a:t>(0,1), </a:t>
            </a:r>
            <a:r>
              <a:rPr lang="ko-KR" altLang="en-US" sz="1400"/>
              <a:t>시그모이드 함수는  천천히 변하는 값을 출력</a:t>
            </a:r>
            <a:r>
              <a:rPr lang="en-US" altLang="ko-KR" sz="1400"/>
              <a:t>(</a:t>
            </a:r>
            <a:r>
              <a:rPr lang="ko-KR" altLang="en-US" sz="1400"/>
              <a:t>연속된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24583" name="TextBox 11">
            <a:extLst>
              <a:ext uri="{FF2B5EF4-FFF2-40B4-BE49-F238E27FC236}">
                <a16:creationId xmlns:a16="http://schemas.microsoft.com/office/drawing/2014/main" id="{900571D6-969F-486F-B8BC-FDB249946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3284538"/>
            <a:ext cx="360045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400"/>
              <a:t>공통점</a:t>
            </a:r>
            <a:br>
              <a:rPr lang="en-US" altLang="ko-KR" sz="1400"/>
            </a:br>
            <a:r>
              <a:rPr lang="en-US" altLang="ko-KR" sz="1400"/>
              <a:t>0</a:t>
            </a:r>
            <a:r>
              <a:rPr lang="ko-KR" altLang="en-US" sz="1400"/>
              <a:t>과 </a:t>
            </a:r>
            <a:r>
              <a:rPr lang="en-US" altLang="ko-KR" sz="1400"/>
              <a:t>1</a:t>
            </a:r>
            <a:r>
              <a:rPr lang="ko-KR" altLang="en-US" sz="1400"/>
              <a:t>사이의 값을 출력</a:t>
            </a:r>
            <a:r>
              <a:rPr lang="en-US" altLang="ko-KR" sz="1400"/>
              <a:t>,</a:t>
            </a:r>
            <a:br>
              <a:rPr lang="en-US" altLang="ko-KR" sz="1400"/>
            </a:br>
            <a:r>
              <a:rPr lang="ko-KR" altLang="en-US" sz="1400">
                <a:solidFill>
                  <a:srgbClr val="FF0000"/>
                </a:solidFill>
              </a:rPr>
              <a:t>비선형 함수</a:t>
            </a:r>
            <a:endParaRPr lang="en-US" altLang="ko-KR" sz="1400">
              <a:solidFill>
                <a:srgbClr val="FF0000"/>
              </a:solidFill>
            </a:endParaRPr>
          </a:p>
        </p:txBody>
      </p:sp>
      <p:sp>
        <p:nvSpPr>
          <p:cNvPr id="24584" name="TextBox 5">
            <a:extLst>
              <a:ext uri="{FF2B5EF4-FFF2-40B4-BE49-F238E27FC236}">
                <a16:creationId xmlns:a16="http://schemas.microsoft.com/office/drawing/2014/main" id="{EE8EC9B8-5A5A-4896-A6C9-63371ECACC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37063"/>
            <a:ext cx="8064500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비선형 함수는 직선 하나로는 그릴 수 없는 함수를 뜻하며 신경망에서는 활성화 함수로 비선형 함수를 사용해야 함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선형 함수의 문제는 층을 아무리 깊게 해도 은닉층이 없는 네트워크로도 똑같은 기능을 할 수 있음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즉</a:t>
            </a:r>
            <a:r>
              <a:rPr lang="en-US" altLang="ko-KR" sz="1400"/>
              <a:t>, </a:t>
            </a:r>
            <a:r>
              <a:rPr lang="ko-KR" altLang="en-US" sz="1400"/>
              <a:t>은닉층이 없는 것과 같음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다시</a:t>
            </a:r>
            <a:r>
              <a:rPr lang="en-US" altLang="ko-KR" sz="1400"/>
              <a:t>, XOR</a:t>
            </a:r>
            <a:r>
              <a:rPr lang="ko-KR" altLang="en-US" sz="1400"/>
              <a:t>문제 해결 불가능</a:t>
            </a:r>
            <a:endParaRPr lang="en-US" altLang="ko-KR"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제목 1">
            <a:extLst>
              <a:ext uri="{FF2B5EF4-FFF2-40B4-BE49-F238E27FC236}">
                <a16:creationId xmlns:a16="http://schemas.microsoft.com/office/drawing/2014/main" id="{B7F36C20-8672-4936-B7FA-C4D7AE5BD2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5603" name="슬라이드 번호 개체 틀 3">
            <a:extLst>
              <a:ext uri="{FF2B5EF4-FFF2-40B4-BE49-F238E27FC236}">
                <a16:creationId xmlns:a16="http://schemas.microsoft.com/office/drawing/2014/main" id="{90D3896D-0BFA-4ED5-B578-1894F05762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332F6CC-4697-4929-9141-A97A0A13A1DB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ko-KR" sz="1200"/>
          </a:p>
        </p:txBody>
      </p:sp>
      <p:sp>
        <p:nvSpPr>
          <p:cNvPr id="25604" name="내용 개체 틀 2">
            <a:extLst>
              <a:ext uri="{FF2B5EF4-FFF2-40B4-BE49-F238E27FC236}">
                <a16:creationId xmlns:a16="http://schemas.microsoft.com/office/drawing/2014/main" id="{965E42DA-BAB8-43C3-87C4-A8037DF5CE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ReLU(Rectified Linear Units)</a:t>
            </a:r>
          </a:p>
        </p:txBody>
      </p:sp>
      <p:sp>
        <p:nvSpPr>
          <p:cNvPr id="25605" name="TextBox 2">
            <a:extLst>
              <a:ext uri="{FF2B5EF4-FFF2-40B4-BE49-F238E27FC236}">
                <a16:creationId xmlns:a16="http://schemas.microsoft.com/office/drawing/2014/main" id="{86A98DD8-4BA0-400F-B40C-65A0438ABA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11775" y="1989138"/>
            <a:ext cx="360045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입력값이 </a:t>
            </a:r>
            <a:r>
              <a:rPr lang="en-US" altLang="ko-KR" sz="1400"/>
              <a:t>0</a:t>
            </a:r>
            <a:r>
              <a:rPr lang="ko-KR" altLang="en-US" sz="1400"/>
              <a:t>을 넘으면 그 입력값  그대로 출력하고 입력값이 </a:t>
            </a:r>
            <a:r>
              <a:rPr lang="en-US" altLang="ko-KR" sz="1400"/>
              <a:t>0</a:t>
            </a:r>
            <a:r>
              <a:rPr lang="ko-KR" altLang="en-US" sz="1400"/>
              <a:t>보다 작거나 같으면 </a:t>
            </a:r>
            <a:r>
              <a:rPr lang="en-US" altLang="ko-KR" sz="1400"/>
              <a:t>0</a:t>
            </a:r>
            <a:r>
              <a:rPr lang="ko-KR" altLang="en-US" sz="1400"/>
              <a:t>을 출력</a:t>
            </a:r>
          </a:p>
        </p:txBody>
      </p:sp>
      <p:pic>
        <p:nvPicPr>
          <p:cNvPr id="25606" name="Picture 2">
            <a:extLst>
              <a:ext uri="{FF2B5EF4-FFF2-40B4-BE49-F238E27FC236}">
                <a16:creationId xmlns:a16="http://schemas.microsoft.com/office/drawing/2014/main" id="{82263702-446A-45F1-8A85-7C23A260F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01813"/>
            <a:ext cx="35242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TextBox 1">
            <a:extLst>
              <a:ext uri="{FF2B5EF4-FFF2-40B4-BE49-F238E27FC236}">
                <a16:creationId xmlns:a16="http://schemas.microsoft.com/office/drawing/2014/main" id="{76CB3A1E-EBE0-41DE-8F7A-DE8A54947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3449638"/>
            <a:ext cx="8397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h(x)</a:t>
            </a:r>
            <a:endParaRPr lang="ko-KR" altLang="en-US" sz="2000"/>
          </a:p>
        </p:txBody>
      </p:sp>
      <p:sp>
        <p:nvSpPr>
          <p:cNvPr id="25608" name="왼쪽 중괄호 4">
            <a:extLst>
              <a:ext uri="{FF2B5EF4-FFF2-40B4-BE49-F238E27FC236}">
                <a16:creationId xmlns:a16="http://schemas.microsoft.com/office/drawing/2014/main" id="{D5D500AF-FC9E-476E-B3C6-14E02A9A5F43}"/>
              </a:ext>
            </a:extLst>
          </p:cNvPr>
          <p:cNvSpPr>
            <a:spLocks/>
          </p:cNvSpPr>
          <p:nvPr/>
        </p:nvSpPr>
        <p:spPr bwMode="auto">
          <a:xfrm>
            <a:off x="6034088" y="3203575"/>
            <a:ext cx="360362" cy="892175"/>
          </a:xfrm>
          <a:prstGeom prst="leftBrace">
            <a:avLst>
              <a:gd name="adj1" fmla="val 8333"/>
              <a:gd name="adj2" fmla="val 50000"/>
            </a:avLst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2000"/>
          </a:p>
        </p:txBody>
      </p:sp>
      <p:sp>
        <p:nvSpPr>
          <p:cNvPr id="25609" name="TextBox 6">
            <a:extLst>
              <a:ext uri="{FF2B5EF4-FFF2-40B4-BE49-F238E27FC236}">
                <a16:creationId xmlns:a16="http://schemas.microsoft.com/office/drawing/2014/main" id="{409926C6-E27B-4817-A777-B53DF47BAC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159125"/>
            <a:ext cx="35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x</a:t>
            </a:r>
          </a:p>
        </p:txBody>
      </p:sp>
      <p:sp>
        <p:nvSpPr>
          <p:cNvPr id="25610" name="TextBox 12">
            <a:extLst>
              <a:ext uri="{FF2B5EF4-FFF2-40B4-BE49-F238E27FC236}">
                <a16:creationId xmlns:a16="http://schemas.microsoft.com/office/drawing/2014/main" id="{D4D6C20F-F249-405C-B54D-675C488BD4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163" y="3695700"/>
            <a:ext cx="35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0</a:t>
            </a:r>
          </a:p>
        </p:txBody>
      </p:sp>
      <p:sp>
        <p:nvSpPr>
          <p:cNvPr id="25611" name="TextBox 7">
            <a:extLst>
              <a:ext uri="{FF2B5EF4-FFF2-40B4-BE49-F238E27FC236}">
                <a16:creationId xmlns:a16="http://schemas.microsoft.com/office/drawing/2014/main" id="{907C547E-388B-4018-8F58-B990011BDE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8313" y="3130550"/>
            <a:ext cx="12239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(x &gt; 0)</a:t>
            </a:r>
            <a:endParaRPr lang="ko-KR" altLang="en-US" sz="2000"/>
          </a:p>
        </p:txBody>
      </p:sp>
      <p:sp>
        <p:nvSpPr>
          <p:cNvPr id="25612" name="TextBox 14">
            <a:extLst>
              <a:ext uri="{FF2B5EF4-FFF2-40B4-BE49-F238E27FC236}">
                <a16:creationId xmlns:a16="http://schemas.microsoft.com/office/drawing/2014/main" id="{A5F3BE49-E85B-431A-A515-7F11E54B8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1963" y="3622675"/>
            <a:ext cx="1223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(x &lt;= 0)</a:t>
            </a:r>
            <a:endParaRPr lang="ko-KR" altLang="en-US" sz="2000"/>
          </a:p>
        </p:txBody>
      </p:sp>
      <p:sp>
        <p:nvSpPr>
          <p:cNvPr id="25613" name="TextBox 15">
            <a:extLst>
              <a:ext uri="{FF2B5EF4-FFF2-40B4-BE49-F238E27FC236}">
                <a16:creationId xmlns:a16="http://schemas.microsoft.com/office/drawing/2014/main" id="{2E6378F0-D163-41F3-9029-5435A57B18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37063"/>
            <a:ext cx="806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예전에는 활성화 함수로 시그모이드 함수를 주로 사용했으나 최근에는 </a:t>
            </a:r>
            <a:r>
              <a:rPr lang="en-US" altLang="ko-KR" sz="1400"/>
              <a:t>ReLU</a:t>
            </a:r>
            <a:r>
              <a:rPr lang="ko-KR" altLang="en-US" sz="1400"/>
              <a:t>함수를 주요 사용</a:t>
            </a:r>
            <a:endParaRPr lang="en-US" altLang="ko-KR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>
            <a:extLst>
              <a:ext uri="{FF2B5EF4-FFF2-40B4-BE49-F238E27FC236}">
                <a16:creationId xmlns:a16="http://schemas.microsoft.com/office/drawing/2014/main" id="{EEA8E19A-A30B-4F39-A601-8B760E2807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6627" name="슬라이드 번호 개체 틀 3">
            <a:extLst>
              <a:ext uri="{FF2B5EF4-FFF2-40B4-BE49-F238E27FC236}">
                <a16:creationId xmlns:a16="http://schemas.microsoft.com/office/drawing/2014/main" id="{6C653515-2699-4296-B2C9-5CD5082835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E9D6F180-5C06-4E57-8350-7507A0DC295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ko-KR" sz="1200"/>
          </a:p>
        </p:txBody>
      </p:sp>
      <p:sp>
        <p:nvSpPr>
          <p:cNvPr id="26628" name="내용 개체 틀 2">
            <a:extLst>
              <a:ext uri="{FF2B5EF4-FFF2-40B4-BE49-F238E27FC236}">
                <a16:creationId xmlns:a16="http://schemas.microsoft.com/office/drawing/2014/main" id="{6458CF23-E2B3-4FF1-836B-EFEFF1CE189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여러가지 </a:t>
            </a:r>
            <a:r>
              <a:rPr lang="en-US" altLang="ko-KR"/>
              <a:t>Activate Function</a:t>
            </a:r>
          </a:p>
        </p:txBody>
      </p:sp>
      <p:pic>
        <p:nvPicPr>
          <p:cNvPr id="26629" name="Picture 2" descr="activation function에 대한 이미지 검색결과">
            <a:extLst>
              <a:ext uri="{FF2B5EF4-FFF2-40B4-BE49-F238E27FC236}">
                <a16:creationId xmlns:a16="http://schemas.microsoft.com/office/drawing/2014/main" id="{81A2E8E8-C16F-419D-B342-E5409F4EB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412875"/>
            <a:ext cx="5491162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6D008CA6-B23C-410C-AD75-9BD4A92FF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7651" name="슬라이드 번호 개체 틀 3">
            <a:extLst>
              <a:ext uri="{FF2B5EF4-FFF2-40B4-BE49-F238E27FC236}">
                <a16:creationId xmlns:a16="http://schemas.microsoft.com/office/drawing/2014/main" id="{4487C870-47E8-4100-B30E-68158B7D4A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75473BB3-E21B-43B1-A2F4-60BF6C12A68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ko-KR" sz="1200"/>
          </a:p>
        </p:txBody>
      </p:sp>
      <p:sp>
        <p:nvSpPr>
          <p:cNvPr id="27652" name="내용 개체 틀 2">
            <a:extLst>
              <a:ext uri="{FF2B5EF4-FFF2-40B4-BE49-F238E27FC236}">
                <a16:creationId xmlns:a16="http://schemas.microsoft.com/office/drawing/2014/main" id="{2B119EEB-322D-4170-864A-5D05FC47E2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여러가지 </a:t>
            </a:r>
            <a:r>
              <a:rPr lang="en-US" altLang="ko-KR"/>
              <a:t>Activate Function</a:t>
            </a:r>
          </a:p>
        </p:txBody>
      </p:sp>
      <p:pic>
        <p:nvPicPr>
          <p:cNvPr id="27653" name="그림 3">
            <a:extLst>
              <a:ext uri="{FF2B5EF4-FFF2-40B4-BE49-F238E27FC236}">
                <a16:creationId xmlns:a16="http://schemas.microsoft.com/office/drawing/2014/main" id="{B78A2154-F1E2-4084-B953-DBD7E8BBB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1773238"/>
            <a:ext cx="6264275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제목 1">
            <a:extLst>
              <a:ext uri="{FF2B5EF4-FFF2-40B4-BE49-F238E27FC236}">
                <a16:creationId xmlns:a16="http://schemas.microsoft.com/office/drawing/2014/main" id="{D9E82373-6A8D-4941-9130-EBAE1469E5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8675" name="슬라이드 번호 개체 틀 3">
            <a:extLst>
              <a:ext uri="{FF2B5EF4-FFF2-40B4-BE49-F238E27FC236}">
                <a16:creationId xmlns:a16="http://schemas.microsoft.com/office/drawing/2014/main" id="{08EAD514-5043-4BA9-BBEF-271EE0252B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51B68E3-BF7D-4294-AD70-87D42F5CF06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ko-KR" sz="1200"/>
          </a:p>
        </p:txBody>
      </p:sp>
      <p:sp>
        <p:nvSpPr>
          <p:cNvPr id="28676" name="내용 개체 틀 2">
            <a:extLst>
              <a:ext uri="{FF2B5EF4-FFF2-40B4-BE49-F238E27FC236}">
                <a16:creationId xmlns:a16="http://schemas.microsoft.com/office/drawing/2014/main" id="{73E9FCD2-9B80-41F3-8FE4-F8517C2DB62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Linear, Step Function</a:t>
            </a:r>
          </a:p>
        </p:txBody>
      </p:sp>
      <p:pic>
        <p:nvPicPr>
          <p:cNvPr id="28677" name="그림 4">
            <a:extLst>
              <a:ext uri="{FF2B5EF4-FFF2-40B4-BE49-F238E27FC236}">
                <a16:creationId xmlns:a16="http://schemas.microsoft.com/office/drawing/2014/main" id="{04AC0DF1-DB81-4B9C-80D8-8D1CCB620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3" y="1852613"/>
            <a:ext cx="51625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50CBA35-5B1B-4680-9771-9318FC2E2468}"/>
              </a:ext>
            </a:extLst>
          </p:cNvPr>
          <p:cNvGraphicFramePr>
            <a:graphicFrameLocks noGrp="1"/>
          </p:cNvGraphicFramePr>
          <p:nvPr/>
        </p:nvGraphicFramePr>
        <p:xfrm>
          <a:off x="5994400" y="2408238"/>
          <a:ext cx="3494088" cy="1779587"/>
        </p:xfrm>
        <a:graphic>
          <a:graphicData uri="http://schemas.openxmlformats.org/drawingml/2006/table">
            <a:tbl>
              <a:tblPr/>
              <a:tblGrid>
                <a:gridCol w="3494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79587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계산이 단조롭고 기울기가 정해져 있다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 소실 문제가 발생하지 않는다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데이터들이 선형성을 가진다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L="91455" marR="91455" marT="36216" marB="3621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0E6A437F-EDE5-4836-B999-98C8FE1881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29699" name="슬라이드 번호 개체 틀 3">
            <a:extLst>
              <a:ext uri="{FF2B5EF4-FFF2-40B4-BE49-F238E27FC236}">
                <a16:creationId xmlns:a16="http://schemas.microsoft.com/office/drawing/2014/main" id="{27D397BF-5B0C-4CFC-969F-FA6791C48D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18B5953-1E6D-404A-B971-DFE20C185F5A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ko-KR" sz="1200"/>
          </a:p>
        </p:txBody>
      </p:sp>
      <p:sp>
        <p:nvSpPr>
          <p:cNvPr id="29700" name="내용 개체 틀 2">
            <a:extLst>
              <a:ext uri="{FF2B5EF4-FFF2-40B4-BE49-F238E27FC236}">
                <a16:creationId xmlns:a16="http://schemas.microsoft.com/office/drawing/2014/main" id="{32DB93ED-DBD4-4752-9DA2-45368A5DCE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 dirty="0"/>
              <a:t>Activate Function – Sigmoid </a:t>
            </a:r>
            <a:r>
              <a:rPr lang="ko-KR" altLang="en-US" dirty="0"/>
              <a:t>계열</a:t>
            </a:r>
            <a:endParaRPr lang="en-US" altLang="ko-KR" dirty="0"/>
          </a:p>
        </p:txBody>
      </p:sp>
      <p:pic>
        <p:nvPicPr>
          <p:cNvPr id="29701" name="그림 6">
            <a:extLst>
              <a:ext uri="{FF2B5EF4-FFF2-40B4-BE49-F238E27FC236}">
                <a16:creationId xmlns:a16="http://schemas.microsoft.com/office/drawing/2014/main" id="{2C00A1CE-9BD4-4C1B-9374-1A70F4B5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" y="1704975"/>
            <a:ext cx="538162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D4AE103-A6B8-4F4F-A932-BA8C8F112741}"/>
              </a:ext>
            </a:extLst>
          </p:cNvPr>
          <p:cNvGraphicFramePr>
            <a:graphicFrameLocks noGrp="1"/>
          </p:cNvGraphicFramePr>
          <p:nvPr/>
        </p:nvGraphicFramePr>
        <p:xfrm>
          <a:off x="5815013" y="2133600"/>
          <a:ext cx="4016375" cy="1744663"/>
        </p:xfrm>
        <a:graphic>
          <a:graphicData uri="http://schemas.openxmlformats.org/drawingml/2006/table">
            <a:tbl>
              <a:tblPr/>
              <a:tblGrid>
                <a:gridCol w="4016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44663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 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형태의 그래프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절대값의 크기가 커질수록 기울기 값이 </a:t>
                      </a:r>
                      <a:r>
                        <a:rPr kumimoji="0" lang="en-US" altLang="ko-K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0</a:t>
                      </a: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에 수렴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742950" marR="0" lvl="1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ü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기울기 소실의 문제점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비선형 데이터</a:t>
                      </a:r>
                      <a:endParaRPr kumimoji="0" lang="en-US" altLang="ko-KR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</a:txBody>
                  <a:tcPr marL="91464" marR="91464" marT="29210" marB="2921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제목 1">
            <a:extLst>
              <a:ext uri="{FF2B5EF4-FFF2-40B4-BE49-F238E27FC236}">
                <a16:creationId xmlns:a16="http://schemas.microsoft.com/office/drawing/2014/main" id="{11F2FA82-D45C-440B-B77B-49BAE86847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0723" name="슬라이드 번호 개체 틀 3">
            <a:extLst>
              <a:ext uri="{FF2B5EF4-FFF2-40B4-BE49-F238E27FC236}">
                <a16:creationId xmlns:a16="http://schemas.microsoft.com/office/drawing/2014/main" id="{CF2E0797-A363-4CD7-AAC9-20B43D237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03DAA0D-E594-4627-B337-0F06481B833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ko-KR" sz="1200"/>
          </a:p>
        </p:txBody>
      </p:sp>
      <p:sp>
        <p:nvSpPr>
          <p:cNvPr id="30724" name="내용 개체 틀 2">
            <a:extLst>
              <a:ext uri="{FF2B5EF4-FFF2-40B4-BE49-F238E27FC236}">
                <a16:creationId xmlns:a16="http://schemas.microsoft.com/office/drawing/2014/main" id="{F2AEF952-AA8D-40F5-AB7A-A31CE7703C9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ReLU </a:t>
            </a:r>
            <a:r>
              <a:rPr lang="ko-KR" altLang="en-US"/>
              <a:t>계열</a:t>
            </a:r>
            <a:endParaRPr lang="en-US" altLang="ko-KR"/>
          </a:p>
        </p:txBody>
      </p:sp>
      <p:pic>
        <p:nvPicPr>
          <p:cNvPr id="30725" name="그림 4">
            <a:extLst>
              <a:ext uri="{FF2B5EF4-FFF2-40B4-BE49-F238E27FC236}">
                <a16:creationId xmlns:a16="http://schemas.microsoft.com/office/drawing/2014/main" id="{4CC00CA5-A6F6-44D8-B76C-AC1C6A6B1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787525"/>
            <a:ext cx="532765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A4649F06-6DAA-45C9-AD6B-B2335AC2C0FE}"/>
              </a:ext>
            </a:extLst>
          </p:cNvPr>
          <p:cNvGraphicFramePr>
            <a:graphicFrameLocks noGrp="1"/>
          </p:cNvGraphicFramePr>
          <p:nvPr/>
        </p:nvGraphicFramePr>
        <p:xfrm>
          <a:off x="5888038" y="2636838"/>
          <a:ext cx="3962400" cy="1795462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95462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기울기가 다른 두 직선의 결합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: 0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을 기준으로 기울기 값이 두개로 갈린다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가장 무난하고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Sigmoid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와 함께 많이 쓰이는 활성화 함수</a:t>
                      </a:r>
                    </a:p>
                  </a:txBody>
                  <a:tcPr marT="44296" marB="44296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>
            <a:extLst>
              <a:ext uri="{FF2B5EF4-FFF2-40B4-BE49-F238E27FC236}">
                <a16:creationId xmlns:a16="http://schemas.microsoft.com/office/drawing/2014/main" id="{E94D32AC-D132-4BA3-9602-E3CDEB924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1747" name="슬라이드 번호 개체 틀 3">
            <a:extLst>
              <a:ext uri="{FF2B5EF4-FFF2-40B4-BE49-F238E27FC236}">
                <a16:creationId xmlns:a16="http://schemas.microsoft.com/office/drawing/2014/main" id="{378453B2-66C8-4A13-B13C-AB191937CF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E9818E4-0768-462B-92EF-0A44AC51772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ko-KR" sz="1200"/>
          </a:p>
        </p:txBody>
      </p:sp>
      <p:sp>
        <p:nvSpPr>
          <p:cNvPr id="31748" name="내용 개체 틀 2">
            <a:extLst>
              <a:ext uri="{FF2B5EF4-FFF2-40B4-BE49-F238E27FC236}">
                <a16:creationId xmlns:a16="http://schemas.microsoft.com/office/drawing/2014/main" id="{CD0A6590-7FBF-4B85-8F9E-DBDB1BD37A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Activate Function – </a:t>
            </a:r>
            <a:r>
              <a:rPr lang="ko-KR" altLang="en-US"/>
              <a:t>기타</a:t>
            </a:r>
            <a:endParaRPr lang="en-US" altLang="ko-KR"/>
          </a:p>
        </p:txBody>
      </p:sp>
      <p:pic>
        <p:nvPicPr>
          <p:cNvPr id="31749" name="그림 6">
            <a:extLst>
              <a:ext uri="{FF2B5EF4-FFF2-40B4-BE49-F238E27FC236}">
                <a16:creationId xmlns:a16="http://schemas.microsoft.com/office/drawing/2014/main" id="{2C2A6AFA-02AD-45EA-948E-BBE614BF8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1698625"/>
            <a:ext cx="5133975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7E6D523-ECF8-434B-98D3-059F15526FCD}"/>
              </a:ext>
            </a:extLst>
          </p:cNvPr>
          <p:cNvGraphicFramePr>
            <a:graphicFrameLocks noGrp="1"/>
          </p:cNvGraphicFramePr>
          <p:nvPr/>
        </p:nvGraphicFramePr>
        <p:xfrm>
          <a:off x="5621338" y="2565400"/>
          <a:ext cx="3962400" cy="2222500"/>
        </p:xfrm>
        <a:graphic>
          <a:graphicData uri="http://schemas.openxmlformats.org/drawingml/2006/table">
            <a:tbl>
              <a:tblPr/>
              <a:tblGrid>
                <a:gridCol w="396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500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활성화 함수의 선택 기준 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: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데이터 형태와 성질에 맞는 함수 선택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이 외에도 많은 활성화 함수가 존재하며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적절한 함수를 찾지 못했을 시 직접 만들어 사용하여도 무방하다</a:t>
                      </a:r>
                    </a:p>
                  </a:txBody>
                  <a:tcPr marT="44821" marB="44821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84E4425B-7229-488F-BB62-3C58D9CC2B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2771" name="슬라이드 번호 개체 틀 3">
            <a:extLst>
              <a:ext uri="{FF2B5EF4-FFF2-40B4-BE49-F238E27FC236}">
                <a16:creationId xmlns:a16="http://schemas.microsoft.com/office/drawing/2014/main" id="{8ED91706-381E-4790-AF78-66F58A4EA1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3DD3B89A-1194-4606-9E56-171361079FD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ko-KR" sz="1200"/>
          </a:p>
        </p:txBody>
      </p:sp>
      <p:sp>
        <p:nvSpPr>
          <p:cNvPr id="32772" name="내용 개체 틀 2">
            <a:extLst>
              <a:ext uri="{FF2B5EF4-FFF2-40B4-BE49-F238E27FC236}">
                <a16:creationId xmlns:a16="http://schemas.microsoft.com/office/drawing/2014/main" id="{1D7619EF-B077-4CF5-B7CE-73516AEEE8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3</a:t>
            </a:r>
            <a:r>
              <a:rPr lang="ko-KR" altLang="en-US"/>
              <a:t>층 신경망 </a:t>
            </a:r>
            <a:r>
              <a:rPr lang="en-US" altLang="ko-KR"/>
              <a:t>: </a:t>
            </a:r>
            <a:r>
              <a:rPr lang="ko-KR" altLang="en-US"/>
              <a:t>입력층</a:t>
            </a:r>
            <a:r>
              <a:rPr lang="en-US" altLang="ko-KR"/>
              <a:t>(0</a:t>
            </a:r>
            <a:r>
              <a:rPr lang="ko-KR" altLang="en-US"/>
              <a:t>층 </a:t>
            </a:r>
            <a:r>
              <a:rPr lang="en-US" altLang="ko-KR"/>
              <a:t>2), </a:t>
            </a:r>
            <a:r>
              <a:rPr lang="ko-KR" altLang="en-US"/>
              <a:t>은닉층</a:t>
            </a:r>
            <a:r>
              <a:rPr lang="en-US" altLang="ko-KR"/>
              <a:t>(1</a:t>
            </a:r>
            <a:r>
              <a:rPr lang="ko-KR" altLang="en-US"/>
              <a:t>층 </a:t>
            </a:r>
            <a:r>
              <a:rPr lang="en-US" altLang="ko-KR"/>
              <a:t>3, 2</a:t>
            </a:r>
            <a:r>
              <a:rPr lang="ko-KR" altLang="en-US"/>
              <a:t>층 </a:t>
            </a:r>
            <a:r>
              <a:rPr lang="en-US" altLang="ko-KR"/>
              <a:t>2), </a:t>
            </a:r>
            <a:r>
              <a:rPr lang="ko-KR" altLang="en-US"/>
              <a:t>출력층</a:t>
            </a:r>
            <a:r>
              <a:rPr lang="en-US" altLang="ko-KR"/>
              <a:t>(3</a:t>
            </a:r>
            <a:r>
              <a:rPr lang="ko-KR" altLang="en-US"/>
              <a:t>층 </a:t>
            </a:r>
            <a:r>
              <a:rPr lang="en-US" altLang="ko-KR"/>
              <a:t>2)</a:t>
            </a:r>
          </a:p>
          <a:p>
            <a:pPr marL="457200" lvl="1" indent="0">
              <a:buFontTx/>
              <a:buNone/>
            </a:pPr>
            <a:endParaRPr lang="en-US" altLang="ko-KR"/>
          </a:p>
        </p:txBody>
      </p:sp>
      <p:sp>
        <p:nvSpPr>
          <p:cNvPr id="32773" name="타원 1">
            <a:extLst>
              <a:ext uri="{FF2B5EF4-FFF2-40B4-BE49-F238E27FC236}">
                <a16:creationId xmlns:a16="http://schemas.microsoft.com/office/drawing/2014/main" id="{FC1DB555-E292-448C-B31A-80AEA7C38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4" name="타원 39">
            <a:extLst>
              <a:ext uri="{FF2B5EF4-FFF2-40B4-BE49-F238E27FC236}">
                <a16:creationId xmlns:a16="http://schemas.microsoft.com/office/drawing/2014/main" id="{37C902B1-B062-46A2-8E38-8A4BCA357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5" name="타원 40">
            <a:extLst>
              <a:ext uri="{FF2B5EF4-FFF2-40B4-BE49-F238E27FC236}">
                <a16:creationId xmlns:a16="http://schemas.microsoft.com/office/drawing/2014/main" id="{6B93D9A7-498B-489E-9EA6-17BDB1C3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6788" y="195421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6" name="타원 41">
            <a:extLst>
              <a:ext uri="{FF2B5EF4-FFF2-40B4-BE49-F238E27FC236}">
                <a16:creationId xmlns:a16="http://schemas.microsoft.com/office/drawing/2014/main" id="{45C18E29-B2E5-45CE-89AA-8E0D118D6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3500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7" name="타원 42">
            <a:extLst>
              <a:ext uri="{FF2B5EF4-FFF2-40B4-BE49-F238E27FC236}">
                <a16:creationId xmlns:a16="http://schemas.microsoft.com/office/drawing/2014/main" id="{AF9D391C-624D-4016-BB2D-98A19BE34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2988" y="504666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8" name="타원 43">
            <a:extLst>
              <a:ext uri="{FF2B5EF4-FFF2-40B4-BE49-F238E27FC236}">
                <a16:creationId xmlns:a16="http://schemas.microsoft.com/office/drawing/2014/main" id="{75A8BB4D-0405-4DB9-8A71-063892A8E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79" name="타원 44">
            <a:extLst>
              <a:ext uri="{FF2B5EF4-FFF2-40B4-BE49-F238E27FC236}">
                <a16:creationId xmlns:a16="http://schemas.microsoft.com/office/drawing/2014/main" id="{0A1C0D09-95E2-4E5A-B17F-DC22BB81C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1300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80" name="타원 45">
            <a:extLst>
              <a:ext uri="{FF2B5EF4-FFF2-40B4-BE49-F238E27FC236}">
                <a16:creationId xmlns:a16="http://schemas.microsoft.com/office/drawing/2014/main" id="{AC8B89CE-B0C0-445B-8532-1E67C5846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3" y="27384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2781" name="타원 46">
            <a:extLst>
              <a:ext uri="{FF2B5EF4-FFF2-40B4-BE49-F238E27FC236}">
                <a16:creationId xmlns:a16="http://schemas.microsoft.com/office/drawing/2014/main" id="{CEB47F5C-B3D6-4E4C-B6D5-317518D275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163" y="433863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cxnSp>
        <p:nvCxnSpPr>
          <p:cNvPr id="32782" name="직선 화살표 연결선 4">
            <a:extLst>
              <a:ext uri="{FF2B5EF4-FFF2-40B4-BE49-F238E27FC236}">
                <a16:creationId xmlns:a16="http://schemas.microsoft.com/office/drawing/2014/main" id="{6233B7DF-9827-4538-AD63-82D59699954C}"/>
              </a:ext>
            </a:extLst>
          </p:cNvPr>
          <p:cNvCxnSpPr>
            <a:cxnSpLocks/>
            <a:stCxn id="32773" idx="6"/>
            <a:endCxn id="32775" idx="2"/>
          </p:cNvCxnSpPr>
          <p:nvPr/>
        </p:nvCxnSpPr>
        <p:spPr bwMode="auto">
          <a:xfrm flipV="1">
            <a:off x="2530475" y="2373313"/>
            <a:ext cx="976313" cy="784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3" name="직선 화살표 연결선 6">
            <a:extLst>
              <a:ext uri="{FF2B5EF4-FFF2-40B4-BE49-F238E27FC236}">
                <a16:creationId xmlns:a16="http://schemas.microsoft.com/office/drawing/2014/main" id="{37EBD160-F1B4-4829-ADBF-A917CAB4D745}"/>
              </a:ext>
            </a:extLst>
          </p:cNvPr>
          <p:cNvCxnSpPr>
            <a:cxnSpLocks/>
            <a:stCxn id="32773" idx="6"/>
            <a:endCxn id="32776" idx="2"/>
          </p:cNvCxnSpPr>
          <p:nvPr/>
        </p:nvCxnSpPr>
        <p:spPr bwMode="auto">
          <a:xfrm>
            <a:off x="2530475" y="3157538"/>
            <a:ext cx="1052513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4" name="직선 화살표 연결선 8">
            <a:extLst>
              <a:ext uri="{FF2B5EF4-FFF2-40B4-BE49-F238E27FC236}">
                <a16:creationId xmlns:a16="http://schemas.microsoft.com/office/drawing/2014/main" id="{072D922B-5AF9-4D83-B327-E4709DAF1DB2}"/>
              </a:ext>
            </a:extLst>
          </p:cNvPr>
          <p:cNvCxnSpPr>
            <a:cxnSpLocks/>
            <a:stCxn id="32773" idx="6"/>
            <a:endCxn id="32777" idx="2"/>
          </p:cNvCxnSpPr>
          <p:nvPr/>
        </p:nvCxnSpPr>
        <p:spPr bwMode="auto">
          <a:xfrm>
            <a:off x="2530475" y="3157538"/>
            <a:ext cx="1052513" cy="2308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5" name="직선 화살표 연결선 10">
            <a:extLst>
              <a:ext uri="{FF2B5EF4-FFF2-40B4-BE49-F238E27FC236}">
                <a16:creationId xmlns:a16="http://schemas.microsoft.com/office/drawing/2014/main" id="{D13F2536-7158-4559-80BF-D40D8F586A6D}"/>
              </a:ext>
            </a:extLst>
          </p:cNvPr>
          <p:cNvCxnSpPr>
            <a:cxnSpLocks noChangeShapeType="1"/>
            <a:stCxn id="32774" idx="6"/>
            <a:endCxn id="32775" idx="2"/>
          </p:cNvCxnSpPr>
          <p:nvPr/>
        </p:nvCxnSpPr>
        <p:spPr bwMode="auto">
          <a:xfrm flipV="1">
            <a:off x="2530475" y="2373313"/>
            <a:ext cx="976313" cy="2384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6" name="직선 화살표 연결선 16">
            <a:extLst>
              <a:ext uri="{FF2B5EF4-FFF2-40B4-BE49-F238E27FC236}">
                <a16:creationId xmlns:a16="http://schemas.microsoft.com/office/drawing/2014/main" id="{F518BC4D-22A2-47E1-B789-1B2B187DA386}"/>
              </a:ext>
            </a:extLst>
          </p:cNvPr>
          <p:cNvCxnSpPr>
            <a:cxnSpLocks noChangeShapeType="1"/>
            <a:stCxn id="32774" idx="6"/>
            <a:endCxn id="32776" idx="2"/>
          </p:cNvCxnSpPr>
          <p:nvPr/>
        </p:nvCxnSpPr>
        <p:spPr bwMode="auto">
          <a:xfrm flipV="1">
            <a:off x="2530475" y="3919538"/>
            <a:ext cx="1052513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7" name="직선 화살표 연결선 18">
            <a:extLst>
              <a:ext uri="{FF2B5EF4-FFF2-40B4-BE49-F238E27FC236}">
                <a16:creationId xmlns:a16="http://schemas.microsoft.com/office/drawing/2014/main" id="{A08C18DD-CC84-4075-ACD5-1C212640BF90}"/>
              </a:ext>
            </a:extLst>
          </p:cNvPr>
          <p:cNvCxnSpPr>
            <a:cxnSpLocks noChangeShapeType="1"/>
            <a:stCxn id="32774" idx="6"/>
            <a:endCxn id="32777" idx="2"/>
          </p:cNvCxnSpPr>
          <p:nvPr/>
        </p:nvCxnSpPr>
        <p:spPr bwMode="auto">
          <a:xfrm>
            <a:off x="2530475" y="4757738"/>
            <a:ext cx="1052513" cy="7080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8" name="직선 화살표 연결선 20">
            <a:extLst>
              <a:ext uri="{FF2B5EF4-FFF2-40B4-BE49-F238E27FC236}">
                <a16:creationId xmlns:a16="http://schemas.microsoft.com/office/drawing/2014/main" id="{20262206-F2E3-4465-A3B0-8782F7E68938}"/>
              </a:ext>
            </a:extLst>
          </p:cNvPr>
          <p:cNvCxnSpPr>
            <a:cxnSpLocks noChangeShapeType="1"/>
            <a:stCxn id="32775" idx="6"/>
            <a:endCxn id="32778" idx="2"/>
          </p:cNvCxnSpPr>
          <p:nvPr/>
        </p:nvCxnSpPr>
        <p:spPr bwMode="auto">
          <a:xfrm>
            <a:off x="4344988" y="2373313"/>
            <a:ext cx="976312" cy="784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89" name="직선 화살표 연결선 22">
            <a:extLst>
              <a:ext uri="{FF2B5EF4-FFF2-40B4-BE49-F238E27FC236}">
                <a16:creationId xmlns:a16="http://schemas.microsoft.com/office/drawing/2014/main" id="{4D5E664F-8A35-4BAA-984E-908B4AB411FA}"/>
              </a:ext>
            </a:extLst>
          </p:cNvPr>
          <p:cNvCxnSpPr>
            <a:cxnSpLocks noChangeShapeType="1"/>
            <a:stCxn id="32775" idx="6"/>
            <a:endCxn id="32779" idx="2"/>
          </p:cNvCxnSpPr>
          <p:nvPr/>
        </p:nvCxnSpPr>
        <p:spPr bwMode="auto">
          <a:xfrm>
            <a:off x="4344988" y="2373313"/>
            <a:ext cx="976312" cy="23844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0" name="직선 화살표 연결선 24">
            <a:extLst>
              <a:ext uri="{FF2B5EF4-FFF2-40B4-BE49-F238E27FC236}">
                <a16:creationId xmlns:a16="http://schemas.microsoft.com/office/drawing/2014/main" id="{DDA6553F-27C9-4A15-96A6-A07A90CD8911}"/>
              </a:ext>
            </a:extLst>
          </p:cNvPr>
          <p:cNvCxnSpPr>
            <a:cxnSpLocks noChangeShapeType="1"/>
            <a:stCxn id="32776" idx="6"/>
            <a:endCxn id="32778" idx="2"/>
          </p:cNvCxnSpPr>
          <p:nvPr/>
        </p:nvCxnSpPr>
        <p:spPr bwMode="auto">
          <a:xfrm flipV="1">
            <a:off x="4421188" y="3157538"/>
            <a:ext cx="900112" cy="7620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1" name="직선 화살표 연결선 26">
            <a:extLst>
              <a:ext uri="{FF2B5EF4-FFF2-40B4-BE49-F238E27FC236}">
                <a16:creationId xmlns:a16="http://schemas.microsoft.com/office/drawing/2014/main" id="{20DBA7E4-62C6-4F1C-B7AC-9B41458FCE3C}"/>
              </a:ext>
            </a:extLst>
          </p:cNvPr>
          <p:cNvCxnSpPr>
            <a:cxnSpLocks noChangeShapeType="1"/>
            <a:stCxn id="32776" idx="6"/>
            <a:endCxn id="32779" idx="2"/>
          </p:cNvCxnSpPr>
          <p:nvPr/>
        </p:nvCxnSpPr>
        <p:spPr bwMode="auto">
          <a:xfrm>
            <a:off x="4421188" y="3919538"/>
            <a:ext cx="900112" cy="838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2" name="직선 화살표 연결선 28">
            <a:extLst>
              <a:ext uri="{FF2B5EF4-FFF2-40B4-BE49-F238E27FC236}">
                <a16:creationId xmlns:a16="http://schemas.microsoft.com/office/drawing/2014/main" id="{F37E0CE5-0956-4AD8-8CEF-211DFFD155FE}"/>
              </a:ext>
            </a:extLst>
          </p:cNvPr>
          <p:cNvCxnSpPr>
            <a:cxnSpLocks noChangeShapeType="1"/>
            <a:stCxn id="32778" idx="6"/>
            <a:endCxn id="32781" idx="2"/>
          </p:cNvCxnSpPr>
          <p:nvPr/>
        </p:nvCxnSpPr>
        <p:spPr bwMode="auto">
          <a:xfrm>
            <a:off x="6159500" y="3157538"/>
            <a:ext cx="982663" cy="160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3" name="직선 화살표 연결선 30">
            <a:extLst>
              <a:ext uri="{FF2B5EF4-FFF2-40B4-BE49-F238E27FC236}">
                <a16:creationId xmlns:a16="http://schemas.microsoft.com/office/drawing/2014/main" id="{F37EF084-98A6-45F5-A2CD-6ECE239D2F88}"/>
              </a:ext>
            </a:extLst>
          </p:cNvPr>
          <p:cNvCxnSpPr>
            <a:cxnSpLocks noChangeShapeType="1"/>
            <a:stCxn id="32779" idx="6"/>
            <a:endCxn id="32780" idx="2"/>
          </p:cNvCxnSpPr>
          <p:nvPr/>
        </p:nvCxnSpPr>
        <p:spPr bwMode="auto">
          <a:xfrm flipV="1">
            <a:off x="6159500" y="3157538"/>
            <a:ext cx="982663" cy="16002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4" name="직선 화살표 연결선 48">
            <a:extLst>
              <a:ext uri="{FF2B5EF4-FFF2-40B4-BE49-F238E27FC236}">
                <a16:creationId xmlns:a16="http://schemas.microsoft.com/office/drawing/2014/main" id="{C7940515-3301-4D01-AC79-EE60CCE0FFF8}"/>
              </a:ext>
            </a:extLst>
          </p:cNvPr>
          <p:cNvCxnSpPr>
            <a:cxnSpLocks noChangeShapeType="1"/>
            <a:stCxn id="32778" idx="6"/>
            <a:endCxn id="32780" idx="2"/>
          </p:cNvCxnSpPr>
          <p:nvPr/>
        </p:nvCxnSpPr>
        <p:spPr bwMode="auto">
          <a:xfrm>
            <a:off x="6159500" y="3157538"/>
            <a:ext cx="98266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5" name="직선 화살표 연결선 50">
            <a:extLst>
              <a:ext uri="{FF2B5EF4-FFF2-40B4-BE49-F238E27FC236}">
                <a16:creationId xmlns:a16="http://schemas.microsoft.com/office/drawing/2014/main" id="{9DF67F2D-9B08-4923-A644-C71B2C7D0FE2}"/>
              </a:ext>
            </a:extLst>
          </p:cNvPr>
          <p:cNvCxnSpPr>
            <a:cxnSpLocks noChangeShapeType="1"/>
            <a:stCxn id="32779" idx="6"/>
            <a:endCxn id="32781" idx="2"/>
          </p:cNvCxnSpPr>
          <p:nvPr/>
        </p:nvCxnSpPr>
        <p:spPr bwMode="auto">
          <a:xfrm>
            <a:off x="6159500" y="4757738"/>
            <a:ext cx="98266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6" name="직선 화살표 연결선 52">
            <a:extLst>
              <a:ext uri="{FF2B5EF4-FFF2-40B4-BE49-F238E27FC236}">
                <a16:creationId xmlns:a16="http://schemas.microsoft.com/office/drawing/2014/main" id="{8C1D2317-D0B3-4BA9-B332-33884FFF13C3}"/>
              </a:ext>
            </a:extLst>
          </p:cNvPr>
          <p:cNvCxnSpPr>
            <a:cxnSpLocks noChangeShapeType="1"/>
            <a:stCxn id="32777" idx="6"/>
            <a:endCxn id="32779" idx="2"/>
          </p:cNvCxnSpPr>
          <p:nvPr/>
        </p:nvCxnSpPr>
        <p:spPr bwMode="auto">
          <a:xfrm flipV="1">
            <a:off x="4421188" y="4757738"/>
            <a:ext cx="900112" cy="7080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797" name="직선 화살표 연결선 54">
            <a:extLst>
              <a:ext uri="{FF2B5EF4-FFF2-40B4-BE49-F238E27FC236}">
                <a16:creationId xmlns:a16="http://schemas.microsoft.com/office/drawing/2014/main" id="{750FB7D5-EA8E-45E2-8E6D-1B7CFAA622FD}"/>
              </a:ext>
            </a:extLst>
          </p:cNvPr>
          <p:cNvCxnSpPr>
            <a:cxnSpLocks noChangeShapeType="1"/>
            <a:stCxn id="32777" idx="6"/>
            <a:endCxn id="32778" idx="2"/>
          </p:cNvCxnSpPr>
          <p:nvPr/>
        </p:nvCxnSpPr>
        <p:spPr bwMode="auto">
          <a:xfrm flipV="1">
            <a:off x="4421188" y="3157538"/>
            <a:ext cx="900112" cy="23082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798" name="TextBox 57">
            <a:extLst>
              <a:ext uri="{FF2B5EF4-FFF2-40B4-BE49-F238E27FC236}">
                <a16:creationId xmlns:a16="http://schemas.microsoft.com/office/drawing/2014/main" id="{EAEA658F-4A55-4A3E-8084-74F4E5A9F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7650" y="5938838"/>
            <a:ext cx="11874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Input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799" name="TextBox 83">
            <a:extLst>
              <a:ext uri="{FF2B5EF4-FFF2-40B4-BE49-F238E27FC236}">
                <a16:creationId xmlns:a16="http://schemas.microsoft.com/office/drawing/2014/main" id="{B32DFF5C-3AA1-4642-804E-B73407618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2475" y="5938838"/>
            <a:ext cx="1420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800" name="TextBox 84">
            <a:extLst>
              <a:ext uri="{FF2B5EF4-FFF2-40B4-BE49-F238E27FC236}">
                <a16:creationId xmlns:a16="http://schemas.microsoft.com/office/drawing/2014/main" id="{2033F976-A799-42D5-BDF8-C17807A0FA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5938838"/>
            <a:ext cx="14208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2801" name="TextBox 85">
            <a:extLst>
              <a:ext uri="{FF2B5EF4-FFF2-40B4-BE49-F238E27FC236}">
                <a16:creationId xmlns:a16="http://schemas.microsoft.com/office/drawing/2014/main" id="{15617E10-C83E-4D25-AD54-F823C2AA2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0550" y="5938838"/>
            <a:ext cx="136525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Output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pic>
        <p:nvPicPr>
          <p:cNvPr id="32802" name="그림 75">
            <a:extLst>
              <a:ext uri="{FF2B5EF4-FFF2-40B4-BE49-F238E27FC236}">
                <a16:creationId xmlns:a16="http://schemas.microsoft.com/office/drawing/2014/main" id="{AB3ED26B-C0FD-4501-B224-733A571EA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50" y="2944813"/>
            <a:ext cx="4699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3" name="그림 76">
            <a:extLst>
              <a:ext uri="{FF2B5EF4-FFF2-40B4-BE49-F238E27FC236}">
                <a16:creationId xmlns:a16="http://schemas.microsoft.com/office/drawing/2014/main" id="{2AB52095-D7B6-41C3-AF17-46C9FB605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572000"/>
            <a:ext cx="4762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4" name="그림 110">
            <a:extLst>
              <a:ext uri="{FF2B5EF4-FFF2-40B4-BE49-F238E27FC236}">
                <a16:creationId xmlns:a16="http://schemas.microsoft.com/office/drawing/2014/main" id="{2075245B-2E62-4D67-AAF9-06DAB929E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0" y="2957513"/>
            <a:ext cx="474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805" name="그림 111">
            <a:extLst>
              <a:ext uri="{FF2B5EF4-FFF2-40B4-BE49-F238E27FC236}">
                <a16:creationId xmlns:a16="http://schemas.microsoft.com/office/drawing/2014/main" id="{C9B0EFD1-BB43-44AB-A11A-0185EBE87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4546600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제목 1">
            <a:extLst>
              <a:ext uri="{FF2B5EF4-FFF2-40B4-BE49-F238E27FC236}">
                <a16:creationId xmlns:a16="http://schemas.microsoft.com/office/drawing/2014/main" id="{305AF766-8EE1-4327-A9C1-4D5FBD0F5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3795" name="슬라이드 번호 개체 틀 3">
            <a:extLst>
              <a:ext uri="{FF2B5EF4-FFF2-40B4-BE49-F238E27FC236}">
                <a16:creationId xmlns:a16="http://schemas.microsoft.com/office/drawing/2014/main" id="{CCE50E8A-56CB-48E6-BFC5-A7311C263E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E226424-9C6F-4111-8554-7B8D93D74F8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ko-KR" sz="1200"/>
          </a:p>
        </p:txBody>
      </p:sp>
      <p:sp>
        <p:nvSpPr>
          <p:cNvPr id="33796" name="내용 개체 틀 2">
            <a:extLst>
              <a:ext uri="{FF2B5EF4-FFF2-40B4-BE49-F238E27FC236}">
                <a16:creationId xmlns:a16="http://schemas.microsoft.com/office/drawing/2014/main" id="{54700988-F967-4934-85D1-513973146E6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입력층에서 </a:t>
            </a:r>
            <a:r>
              <a:rPr lang="en-US" altLang="ko-KR"/>
              <a:t>1</a:t>
            </a:r>
            <a:r>
              <a:rPr lang="ko-KR" altLang="en-US"/>
              <a:t>층으로 신호 전달</a:t>
            </a:r>
            <a:endParaRPr lang="en-US" altLang="ko-KR"/>
          </a:p>
        </p:txBody>
      </p:sp>
      <p:sp>
        <p:nvSpPr>
          <p:cNvPr id="33797" name="타원 1">
            <a:extLst>
              <a:ext uri="{FF2B5EF4-FFF2-40B4-BE49-F238E27FC236}">
                <a16:creationId xmlns:a16="http://schemas.microsoft.com/office/drawing/2014/main" id="{A297118E-EFB2-4140-88AF-601EDF897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3079750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3798" name="타원 39">
            <a:extLst>
              <a:ext uri="{FF2B5EF4-FFF2-40B4-BE49-F238E27FC236}">
                <a16:creationId xmlns:a16="http://schemas.microsoft.com/office/drawing/2014/main" id="{BE8978DD-AB8A-4BB8-A18A-3B074BA37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2313" y="4679950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33799" name="타원 40">
            <a:extLst>
              <a:ext uri="{FF2B5EF4-FFF2-40B4-BE49-F238E27FC236}">
                <a16:creationId xmlns:a16="http://schemas.microsoft.com/office/drawing/2014/main" id="{3A40012B-84CA-4031-9B1E-8574EBCB7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6825" y="1838325"/>
            <a:ext cx="838200" cy="838200"/>
          </a:xfrm>
          <a:prstGeom prst="ellips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B97035D-2FD2-44B2-A487-3A5E353BC3D2}"/>
              </a:ext>
            </a:extLst>
          </p:cNvPr>
          <p:cNvSpPr/>
          <p:nvPr/>
        </p:nvSpPr>
        <p:spPr bwMode="auto">
          <a:xfrm>
            <a:off x="3883025" y="3384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D7198AD-8BD6-44BF-8D27-5D983141D266}"/>
              </a:ext>
            </a:extLst>
          </p:cNvPr>
          <p:cNvSpPr/>
          <p:nvPr/>
        </p:nvSpPr>
        <p:spPr bwMode="auto">
          <a:xfrm>
            <a:off x="3883025" y="4930775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08716F5-5352-4568-AE56-F04EB9DFE8FC}"/>
              </a:ext>
            </a:extLst>
          </p:cNvPr>
          <p:cNvSpPr/>
          <p:nvPr/>
        </p:nvSpPr>
        <p:spPr bwMode="auto">
          <a:xfrm>
            <a:off x="5621338" y="2622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D416D31-0862-47FD-B7AE-AA2974F65C00}"/>
              </a:ext>
            </a:extLst>
          </p:cNvPr>
          <p:cNvSpPr/>
          <p:nvPr/>
        </p:nvSpPr>
        <p:spPr bwMode="auto">
          <a:xfrm>
            <a:off x="5621338" y="42227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C3E2A35-0EED-4440-B0AC-7A5AC530D216}"/>
              </a:ext>
            </a:extLst>
          </p:cNvPr>
          <p:cNvSpPr/>
          <p:nvPr/>
        </p:nvSpPr>
        <p:spPr bwMode="auto">
          <a:xfrm>
            <a:off x="7442200" y="26225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363BE7-A143-4FE2-BE20-16714DFE1788}"/>
              </a:ext>
            </a:extLst>
          </p:cNvPr>
          <p:cNvSpPr/>
          <p:nvPr/>
        </p:nvSpPr>
        <p:spPr bwMode="auto">
          <a:xfrm>
            <a:off x="7442200" y="422275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cxnSp>
        <p:nvCxnSpPr>
          <p:cNvPr id="33806" name="직선 화살표 연결선 4">
            <a:extLst>
              <a:ext uri="{FF2B5EF4-FFF2-40B4-BE49-F238E27FC236}">
                <a16:creationId xmlns:a16="http://schemas.microsoft.com/office/drawing/2014/main" id="{01A1C2EA-A897-4924-95C4-644E15CA6DFD}"/>
              </a:ext>
            </a:extLst>
          </p:cNvPr>
          <p:cNvCxnSpPr>
            <a:cxnSpLocks/>
            <a:stCxn id="33797" idx="6"/>
            <a:endCxn id="33799" idx="2"/>
          </p:cNvCxnSpPr>
          <p:nvPr/>
        </p:nvCxnSpPr>
        <p:spPr bwMode="auto">
          <a:xfrm flipV="1">
            <a:off x="2830513" y="2257425"/>
            <a:ext cx="976312" cy="12414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B1746E7-E3A0-439B-9F13-01AB914E8187}"/>
              </a:ext>
            </a:extLst>
          </p:cNvPr>
          <p:cNvCxnSpPr>
            <a:cxnSpLocks/>
            <a:stCxn id="33797" idx="6"/>
            <a:endCxn id="8" idx="2"/>
          </p:cNvCxnSpPr>
          <p:nvPr/>
        </p:nvCxnSpPr>
        <p:spPr bwMode="auto">
          <a:xfrm>
            <a:off x="2830513" y="3498850"/>
            <a:ext cx="1052512" cy="3048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3ACEA9B5-88AD-45D6-972D-DB0B0B6A8F8F}"/>
              </a:ext>
            </a:extLst>
          </p:cNvPr>
          <p:cNvCxnSpPr>
            <a:cxnSpLocks/>
            <a:stCxn id="33797" idx="6"/>
            <a:endCxn id="9" idx="2"/>
          </p:cNvCxnSpPr>
          <p:nvPr/>
        </p:nvCxnSpPr>
        <p:spPr bwMode="auto">
          <a:xfrm>
            <a:off x="2830513" y="3498850"/>
            <a:ext cx="1052512" cy="1851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3809" name="직선 화살표 연결선 10">
            <a:extLst>
              <a:ext uri="{FF2B5EF4-FFF2-40B4-BE49-F238E27FC236}">
                <a16:creationId xmlns:a16="http://schemas.microsoft.com/office/drawing/2014/main" id="{F2F61AD9-54CC-45E5-88AF-ED4FF84290C5}"/>
              </a:ext>
            </a:extLst>
          </p:cNvPr>
          <p:cNvCxnSpPr>
            <a:cxnSpLocks noChangeShapeType="1"/>
            <a:stCxn id="33798" idx="6"/>
            <a:endCxn id="33799" idx="2"/>
          </p:cNvCxnSpPr>
          <p:nvPr/>
        </p:nvCxnSpPr>
        <p:spPr bwMode="auto">
          <a:xfrm flipV="1">
            <a:off x="2830513" y="2257425"/>
            <a:ext cx="976312" cy="28416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E352D77-2FDB-49C2-BA5B-C867D76CCE80}"/>
              </a:ext>
            </a:extLst>
          </p:cNvPr>
          <p:cNvCxnSpPr>
            <a:stCxn id="33798" idx="6"/>
            <a:endCxn id="8" idx="2"/>
          </p:cNvCxnSpPr>
          <p:nvPr/>
        </p:nvCxnSpPr>
        <p:spPr bwMode="auto">
          <a:xfrm flipV="1">
            <a:off x="2830513" y="3803650"/>
            <a:ext cx="1052512" cy="1295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7BF679-577E-46FC-9EA8-557FE2894C37}"/>
              </a:ext>
            </a:extLst>
          </p:cNvPr>
          <p:cNvCxnSpPr>
            <a:stCxn id="33798" idx="6"/>
            <a:endCxn id="9" idx="2"/>
          </p:cNvCxnSpPr>
          <p:nvPr/>
        </p:nvCxnSpPr>
        <p:spPr bwMode="auto">
          <a:xfrm>
            <a:off x="2830513" y="5099050"/>
            <a:ext cx="1052512" cy="2508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C7D5754-53F1-4411-AD75-863DEEBADAAA}"/>
              </a:ext>
            </a:extLst>
          </p:cNvPr>
          <p:cNvCxnSpPr>
            <a:stCxn id="33799" idx="6"/>
            <a:endCxn id="10" idx="2"/>
          </p:cNvCxnSpPr>
          <p:nvPr/>
        </p:nvCxnSpPr>
        <p:spPr bwMode="auto">
          <a:xfrm>
            <a:off x="4645025" y="2257425"/>
            <a:ext cx="976313" cy="784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B45C59A-6B99-4413-9975-93EC00B5D5B5}"/>
              </a:ext>
            </a:extLst>
          </p:cNvPr>
          <p:cNvCxnSpPr>
            <a:stCxn id="33799" idx="6"/>
            <a:endCxn id="11" idx="2"/>
          </p:cNvCxnSpPr>
          <p:nvPr/>
        </p:nvCxnSpPr>
        <p:spPr bwMode="auto">
          <a:xfrm>
            <a:off x="4645025" y="2257425"/>
            <a:ext cx="976313" cy="23844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D22A8C7-B7BB-45FB-B1C9-641813CCCB3F}"/>
              </a:ext>
            </a:extLst>
          </p:cNvPr>
          <p:cNvCxnSpPr>
            <a:stCxn id="8" idx="6"/>
            <a:endCxn id="10" idx="2"/>
          </p:cNvCxnSpPr>
          <p:nvPr/>
        </p:nvCxnSpPr>
        <p:spPr bwMode="auto">
          <a:xfrm flipV="1">
            <a:off x="4721225" y="3041650"/>
            <a:ext cx="900113" cy="762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CCD12CC-BEF8-49BD-BA8F-C48492F03C96}"/>
              </a:ext>
            </a:extLst>
          </p:cNvPr>
          <p:cNvCxnSpPr>
            <a:stCxn id="8" idx="6"/>
            <a:endCxn id="11" idx="2"/>
          </p:cNvCxnSpPr>
          <p:nvPr/>
        </p:nvCxnSpPr>
        <p:spPr bwMode="auto">
          <a:xfrm>
            <a:off x="4721225" y="3803650"/>
            <a:ext cx="900113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970BE350-A7C7-4F39-8439-B9FFFBD95A07}"/>
              </a:ext>
            </a:extLst>
          </p:cNvPr>
          <p:cNvCxnSpPr>
            <a:stCxn id="10" idx="6"/>
            <a:endCxn id="13" idx="2"/>
          </p:cNvCxnSpPr>
          <p:nvPr/>
        </p:nvCxnSpPr>
        <p:spPr bwMode="auto">
          <a:xfrm>
            <a:off x="6459538" y="3041650"/>
            <a:ext cx="982662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1594D04B-94D4-4B69-A67E-7DDE80F1D02C}"/>
              </a:ext>
            </a:extLst>
          </p:cNvPr>
          <p:cNvCxnSpPr>
            <a:stCxn id="11" idx="6"/>
            <a:endCxn id="12" idx="2"/>
          </p:cNvCxnSpPr>
          <p:nvPr/>
        </p:nvCxnSpPr>
        <p:spPr bwMode="auto">
          <a:xfrm flipV="1">
            <a:off x="6459538" y="3041650"/>
            <a:ext cx="982662" cy="1600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C4184DC-5A2E-4D19-A10B-D11E43F4A85C}"/>
              </a:ext>
            </a:extLst>
          </p:cNvPr>
          <p:cNvCxnSpPr>
            <a:stCxn id="10" idx="6"/>
            <a:endCxn id="12" idx="2"/>
          </p:cNvCxnSpPr>
          <p:nvPr/>
        </p:nvCxnSpPr>
        <p:spPr bwMode="auto">
          <a:xfrm>
            <a:off x="6459538" y="3041650"/>
            <a:ext cx="9826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67B1D0E-5EB2-40AF-B6C6-9BA7952DBFB8}"/>
              </a:ext>
            </a:extLst>
          </p:cNvPr>
          <p:cNvCxnSpPr>
            <a:stCxn id="11" idx="6"/>
            <a:endCxn id="13" idx="2"/>
          </p:cNvCxnSpPr>
          <p:nvPr/>
        </p:nvCxnSpPr>
        <p:spPr bwMode="auto">
          <a:xfrm>
            <a:off x="6459538" y="4641850"/>
            <a:ext cx="982662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277B8BD-24C0-493B-955D-36D0CB1F2EB8}"/>
              </a:ext>
            </a:extLst>
          </p:cNvPr>
          <p:cNvCxnSpPr>
            <a:stCxn id="9" idx="6"/>
            <a:endCxn id="11" idx="2"/>
          </p:cNvCxnSpPr>
          <p:nvPr/>
        </p:nvCxnSpPr>
        <p:spPr bwMode="auto">
          <a:xfrm flipV="1">
            <a:off x="4721225" y="4641850"/>
            <a:ext cx="900113" cy="7080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81F0700E-982C-4F6E-8606-16E7A342F46A}"/>
              </a:ext>
            </a:extLst>
          </p:cNvPr>
          <p:cNvCxnSpPr>
            <a:stCxn id="9" idx="6"/>
            <a:endCxn id="10" idx="2"/>
          </p:cNvCxnSpPr>
          <p:nvPr/>
        </p:nvCxnSpPr>
        <p:spPr bwMode="auto">
          <a:xfrm flipV="1">
            <a:off x="4721225" y="3041650"/>
            <a:ext cx="900113" cy="2308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C2F41C23-5481-46A1-8222-037108A08DCE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217794" y="2253734"/>
            <a:ext cx="471988" cy="369332"/>
          </a:xfrm>
          <a:prstGeom prst="rect">
            <a:avLst/>
          </a:prstGeom>
          <a:blipFill>
            <a:blip r:embed="rId2"/>
            <a:stretch>
              <a:fillRect b="-1667"/>
            </a:stretch>
          </a:blipFill>
        </p:spPr>
        <p:txBody>
          <a:bodyPr/>
          <a:lstStyle/>
          <a:p>
            <a:pPr>
              <a:defRPr/>
            </a:pPr>
            <a:r>
              <a:rPr lang="ko-KR" altLang="en-US">
                <a:noFill/>
              </a:rPr>
              <a:t> </a:t>
            </a:r>
          </a:p>
        </p:txBody>
      </p:sp>
      <p:sp>
        <p:nvSpPr>
          <p:cNvPr id="33823" name="TextBox 57">
            <a:extLst>
              <a:ext uri="{FF2B5EF4-FFF2-40B4-BE49-F238E27FC236}">
                <a16:creationId xmlns:a16="http://schemas.microsoft.com/office/drawing/2014/main" id="{6DE2D11E-6BC9-4B2C-AD9D-41B8005EE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8" y="5822950"/>
            <a:ext cx="1187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Input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4" name="TextBox 83">
            <a:extLst>
              <a:ext uri="{FF2B5EF4-FFF2-40B4-BE49-F238E27FC236}">
                <a16:creationId xmlns:a16="http://schemas.microsoft.com/office/drawing/2014/main" id="{AA98AD49-D5F4-4E2B-A536-B4D1475DD2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2513" y="5822950"/>
            <a:ext cx="1420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5" name="TextBox 84">
            <a:extLst>
              <a:ext uri="{FF2B5EF4-FFF2-40B4-BE49-F238E27FC236}">
                <a16:creationId xmlns:a16="http://schemas.microsoft.com/office/drawing/2014/main" id="{FBDFC03A-7BC8-46F7-8874-1545EC67A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1788" y="5822950"/>
            <a:ext cx="14208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Hidden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3826" name="TextBox 85">
            <a:extLst>
              <a:ext uri="{FF2B5EF4-FFF2-40B4-BE49-F238E27FC236}">
                <a16:creationId xmlns:a16="http://schemas.microsoft.com/office/drawing/2014/main" id="{AC7EC561-9808-436E-B8AD-0D4AD250E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0588" y="5822950"/>
            <a:ext cx="13652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600">
                <a:solidFill>
                  <a:srgbClr val="C00000"/>
                </a:solidFill>
                <a:latin typeface="나눔바른고딕" panose="020B0603020101020101" pitchFamily="50" charset="-127"/>
              </a:rPr>
              <a:t>Output layer</a:t>
            </a:r>
            <a:endParaRPr lang="ko-KR" altLang="en-US" sz="1600">
              <a:solidFill>
                <a:srgbClr val="C00000"/>
              </a:solidFill>
              <a:latin typeface="나눔바른고딕" panose="020B0603020101020101" pitchFamily="50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354A3D17-7228-4625-98B7-8CF16FDFBCDE}"/>
              </a:ext>
            </a:extLst>
          </p:cNvPr>
          <p:cNvSpPr/>
          <p:nvPr/>
        </p:nvSpPr>
        <p:spPr bwMode="auto">
          <a:xfrm>
            <a:off x="1952625" y="1860550"/>
            <a:ext cx="838200" cy="8382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defRPr/>
            </a:pPr>
            <a:r>
              <a:rPr lang="en-US" altLang="ko-KR" sz="1400">
                <a:ea typeface="굴림" panose="020B0600000101010101" pitchFamily="50" charset="-127"/>
              </a:rPr>
              <a:t>1</a:t>
            </a:r>
            <a:endParaRPr lang="en-US" altLang="ko-KR">
              <a:ea typeface="굴림" panose="020B0600000101010101" pitchFamily="50" charset="-127"/>
            </a:endParaRPr>
          </a:p>
        </p:txBody>
      </p:sp>
      <p:sp>
        <p:nvSpPr>
          <p:cNvPr id="33828" name="TextBox 7">
            <a:extLst>
              <a:ext uri="{FF2B5EF4-FFF2-40B4-BE49-F238E27FC236}">
                <a16:creationId xmlns:a16="http://schemas.microsoft.com/office/drawing/2014/main" id="{5A84842C-D228-4CC7-9E41-21BDD5329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8438" y="2103438"/>
            <a:ext cx="4841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i="1">
                <a:latin typeface="Calibri" panose="020F0502020204030204" pitchFamily="34" charset="0"/>
                <a:ea typeface="굴림" panose="020B0600000101010101" pitchFamily="50" charset="-127"/>
                <a:cs typeface="Calibri" panose="020F0502020204030204" pitchFamily="34" charset="0"/>
              </a:rPr>
              <a:t>bias</a:t>
            </a:r>
            <a:endParaRPr lang="ko-KR" altLang="en-US" sz="1400" i="1">
              <a:latin typeface="Calibri" panose="020F0502020204030204" pitchFamily="34" charset="0"/>
              <a:ea typeface="굴림" panose="020B0600000101010101" pitchFamily="50" charset="-127"/>
              <a:cs typeface="Calibri" panose="020F0502020204030204" pitchFamily="34" charset="0"/>
            </a:endParaRPr>
          </a:p>
        </p:txBody>
      </p:sp>
      <p:cxnSp>
        <p:nvCxnSpPr>
          <p:cNvPr id="33829" name="직선 화살표 연결선 11">
            <a:extLst>
              <a:ext uri="{FF2B5EF4-FFF2-40B4-BE49-F238E27FC236}">
                <a16:creationId xmlns:a16="http://schemas.microsoft.com/office/drawing/2014/main" id="{BE9068A6-371D-4AFE-8598-2EB1FD025794}"/>
              </a:ext>
            </a:extLst>
          </p:cNvPr>
          <p:cNvCxnSpPr>
            <a:cxnSpLocks noChangeShapeType="1"/>
            <a:stCxn id="38" idx="6"/>
            <a:endCxn id="33799" idx="2"/>
          </p:cNvCxnSpPr>
          <p:nvPr/>
        </p:nvCxnSpPr>
        <p:spPr bwMode="auto">
          <a:xfrm flipV="1">
            <a:off x="2790825" y="2257425"/>
            <a:ext cx="1016000" cy="22225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CDAF2C0-6333-4D3D-82B9-CFDCEDE12E75}"/>
              </a:ext>
            </a:extLst>
          </p:cNvPr>
          <p:cNvCxnSpPr>
            <a:stCxn id="38" idx="6"/>
            <a:endCxn id="8" idx="2"/>
          </p:cNvCxnSpPr>
          <p:nvPr/>
        </p:nvCxnSpPr>
        <p:spPr bwMode="auto">
          <a:xfrm>
            <a:off x="2790825" y="2279650"/>
            <a:ext cx="1092200" cy="1524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4BFA0605-C1F2-4381-BFEE-E35EC5B401F1}"/>
              </a:ext>
            </a:extLst>
          </p:cNvPr>
          <p:cNvCxnSpPr>
            <a:stCxn id="38" idx="6"/>
            <a:endCxn id="9" idx="2"/>
          </p:cNvCxnSpPr>
          <p:nvPr/>
        </p:nvCxnSpPr>
        <p:spPr bwMode="auto">
          <a:xfrm>
            <a:off x="2790825" y="2279650"/>
            <a:ext cx="1092200" cy="3070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33832" name="그림 1">
            <a:extLst>
              <a:ext uri="{FF2B5EF4-FFF2-40B4-BE49-F238E27FC236}">
                <a16:creationId xmlns:a16="http://schemas.microsoft.com/office/drawing/2014/main" id="{D5D9DD01-040B-4280-989D-15BE249C7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325" y="1944688"/>
            <a:ext cx="5667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3" name="그림 2">
            <a:extLst>
              <a:ext uri="{FF2B5EF4-FFF2-40B4-BE49-F238E27FC236}">
                <a16:creationId xmlns:a16="http://schemas.microsoft.com/office/drawing/2014/main" id="{FAA13BD7-A05A-4E8D-856A-346DD6693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7175" y="2638425"/>
            <a:ext cx="611188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4" name="그림 46">
            <a:extLst>
              <a:ext uri="{FF2B5EF4-FFF2-40B4-BE49-F238E27FC236}">
                <a16:creationId xmlns:a16="http://schemas.microsoft.com/office/drawing/2014/main" id="{46179BD6-70A7-4C27-8E79-3523FEAA7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3849688"/>
            <a:ext cx="609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5" name="그림 47">
            <a:extLst>
              <a:ext uri="{FF2B5EF4-FFF2-40B4-BE49-F238E27FC236}">
                <a16:creationId xmlns:a16="http://schemas.microsoft.com/office/drawing/2014/main" id="{84803A25-C5A5-4439-81CB-7EEE20A14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8" y="2838450"/>
            <a:ext cx="476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6" name="그림 48">
            <a:extLst>
              <a:ext uri="{FF2B5EF4-FFF2-40B4-BE49-F238E27FC236}">
                <a16:creationId xmlns:a16="http://schemas.microsoft.com/office/drawing/2014/main" id="{D5DAF1F3-33FD-49DC-937D-AE1F622FA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4456113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7" name="그림 51">
            <a:extLst>
              <a:ext uri="{FF2B5EF4-FFF2-40B4-BE49-F238E27FC236}">
                <a16:creationId xmlns:a16="http://schemas.microsoft.com/office/drawing/2014/main" id="{BC1AEAA3-8D34-4136-8EFA-1EBA7FF49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813" y="331628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38" name="그림 52">
            <a:extLst>
              <a:ext uri="{FF2B5EF4-FFF2-40B4-BE49-F238E27FC236}">
                <a16:creationId xmlns:a16="http://schemas.microsoft.com/office/drawing/2014/main" id="{A5D3710B-DBDC-43E9-BF6F-3B55D1B9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943475"/>
            <a:ext cx="476250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>
            <a:extLst>
              <a:ext uri="{FF2B5EF4-FFF2-40B4-BE49-F238E27FC236}">
                <a16:creationId xmlns:a16="http://schemas.microsoft.com/office/drawing/2014/main" id="{0180714A-CD6B-4824-80CC-8934F98C99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ko-KR" altLang="en-US" dirty="0" err="1"/>
              <a:t>넘파이</a:t>
            </a:r>
            <a:r>
              <a:rPr lang="ko-KR" altLang="en-US" dirty="0"/>
              <a:t> 배열의 구조</a:t>
            </a:r>
          </a:p>
        </p:txBody>
      </p:sp>
      <p:sp>
        <p:nvSpPr>
          <p:cNvPr id="7171" name="슬라이드 번호 개체 틀 3">
            <a:extLst>
              <a:ext uri="{FF2B5EF4-FFF2-40B4-BE49-F238E27FC236}">
                <a16:creationId xmlns:a16="http://schemas.microsoft.com/office/drawing/2014/main" id="{519BCE99-9600-43E3-AF14-34DBFA9CB0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EC4899E-38B2-4631-B65A-5F6046F0AC15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ko-KR" sz="120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E6E70023-0F09-4D88-A20C-28479ABB831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 dirty="0" err="1"/>
              <a:t>넘파이의</a:t>
            </a:r>
            <a:r>
              <a:rPr lang="ko-KR" altLang="en-US" dirty="0"/>
              <a:t> 배열 특징</a:t>
            </a:r>
            <a:endParaRPr lang="en-US" altLang="ko-KR" dirty="0"/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0710B9AF-94F4-4A97-A9F8-3A4DADC5B0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616075"/>
            <a:ext cx="899160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ea typeface="굴림" panose="020B0600000101010101" pitchFamily="50" charset="-127"/>
              </a:rPr>
              <a:t>넘파이</a:t>
            </a:r>
            <a:r>
              <a:rPr lang="ko-KR" altLang="en-US" sz="1400" dirty="0">
                <a:ea typeface="굴림" panose="020B0600000101010101" pitchFamily="50" charset="-127"/>
              </a:rPr>
              <a:t> 배열 </a:t>
            </a:r>
            <a:r>
              <a:rPr lang="en-US" altLang="ko-KR" sz="1400" dirty="0">
                <a:ea typeface="굴림" panose="020B0600000101010101" pitchFamily="50" charset="-127"/>
              </a:rPr>
              <a:t>: </a:t>
            </a:r>
            <a:r>
              <a:rPr lang="ko-KR" altLang="en-US" sz="1400" dirty="0" err="1">
                <a:ea typeface="굴림" panose="020B0600000101010101" pitchFamily="50" charset="-127"/>
              </a:rPr>
              <a:t>넘파이</a:t>
            </a:r>
            <a:r>
              <a:rPr lang="ko-KR" altLang="en-US" sz="1400" dirty="0">
                <a:ea typeface="굴림" panose="020B0600000101010101" pitchFamily="50" charset="-127"/>
              </a:rPr>
              <a:t> 객체의 </a:t>
            </a:r>
            <a:r>
              <a:rPr lang="en-US" altLang="ko-KR" sz="1400" dirty="0">
                <a:ea typeface="굴림" panose="020B0600000101010101" pitchFamily="50" charset="-127"/>
              </a:rPr>
              <a:t>N-dimensional( N</a:t>
            </a:r>
            <a:r>
              <a:rPr lang="ko-KR" altLang="en-US" sz="1400" dirty="0">
                <a:ea typeface="굴림" panose="020B0600000101010101" pitchFamily="50" charset="-127"/>
              </a:rPr>
              <a:t>개의 차원</a:t>
            </a:r>
            <a:r>
              <a:rPr lang="en-US" altLang="ko-KR" sz="1400" dirty="0">
                <a:ea typeface="굴림" panose="020B0600000101010101" pitchFamily="50" charset="-127"/>
              </a:rPr>
              <a:t>) </a:t>
            </a:r>
            <a:r>
              <a:rPr lang="ko-KR" altLang="en-US" sz="1400" dirty="0">
                <a:ea typeface="굴림" panose="020B0600000101010101" pitchFamily="50" charset="-127"/>
              </a:rPr>
              <a:t>객체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벡터연산과 </a:t>
            </a:r>
            <a:r>
              <a:rPr lang="ko-KR" altLang="en-US" sz="1400" dirty="0" err="1">
                <a:ea typeface="굴림" panose="020B0600000101010101" pitchFamily="50" charset="-127"/>
              </a:rPr>
              <a:t>브로드캐스팅</a:t>
            </a:r>
            <a:r>
              <a:rPr lang="en-US" altLang="ko-KR" sz="1400" dirty="0">
                <a:ea typeface="굴림" panose="020B0600000101010101" pitchFamily="50" charset="-127"/>
              </a:rPr>
              <a:t>(Broadcasting)</a:t>
            </a:r>
            <a:r>
              <a:rPr lang="ko-KR" altLang="en-US" sz="1400" dirty="0">
                <a:ea typeface="굴림" panose="020B0600000101010101" pitchFamily="50" charset="-127"/>
              </a:rPr>
              <a:t>기능을 제공</a:t>
            </a:r>
            <a:endParaRPr lang="en-US" altLang="ko-KR" sz="1400" dirty="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 dirty="0">
                <a:ea typeface="굴림" panose="020B0600000101010101" pitchFamily="50" charset="-127"/>
              </a:rPr>
              <a:t>차원이 존재</a:t>
            </a:r>
            <a:br>
              <a:rPr lang="en-US" altLang="ko-KR" sz="1400" dirty="0"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벡터에서의 차원은 원소의 개수</a:t>
            </a:r>
            <a:b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</a:b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- </a:t>
            </a:r>
            <a:r>
              <a:rPr lang="ko-KR" altLang="en-US" sz="1200" dirty="0" err="1">
                <a:solidFill>
                  <a:schemeClr val="bg2"/>
                </a:solidFill>
                <a:ea typeface="굴림" panose="020B0600000101010101" pitchFamily="50" charset="-127"/>
              </a:rPr>
              <a:t>넘파이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 배열</a:t>
            </a: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(2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차원이상</a:t>
            </a: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)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에서는 축</a:t>
            </a:r>
            <a:r>
              <a:rPr lang="en-US" altLang="ko-KR" sz="1200" dirty="0">
                <a:solidFill>
                  <a:schemeClr val="bg2"/>
                </a:solidFill>
                <a:ea typeface="굴림" panose="020B0600000101010101" pitchFamily="50" charset="-127"/>
              </a:rPr>
              <a:t>(axis)</a:t>
            </a:r>
            <a:r>
              <a:rPr lang="ko-KR" altLang="en-US" sz="1200" dirty="0">
                <a:solidFill>
                  <a:schemeClr val="bg2"/>
                </a:solidFill>
                <a:ea typeface="굴림" panose="020B0600000101010101" pitchFamily="50" charset="-127"/>
              </a:rPr>
              <a:t>의 개수</a:t>
            </a:r>
            <a:endParaRPr lang="en-US" altLang="ko-KR" sz="1200" dirty="0">
              <a:solidFill>
                <a:schemeClr val="bg2"/>
              </a:solidFill>
              <a:ea typeface="굴림" panose="020B0600000101010101" pitchFamily="50" charset="-127"/>
            </a:endParaRPr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59B7EA8-27AA-4DC1-A5D2-CA934977CAA7}"/>
              </a:ext>
            </a:extLst>
          </p:cNvPr>
          <p:cNvGraphicFramePr>
            <a:graphicFrameLocks noGrp="1"/>
          </p:cNvGraphicFramePr>
          <p:nvPr/>
        </p:nvGraphicFramePr>
        <p:xfrm>
          <a:off x="3350791" y="3402938"/>
          <a:ext cx="5848772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9496">
                  <a:extLst>
                    <a:ext uri="{9D8B030D-6E8A-4147-A177-3AD203B41FA5}">
                      <a16:colId xmlns:a16="http://schemas.microsoft.com/office/drawing/2014/main" val="2281084949"/>
                    </a:ext>
                  </a:extLst>
                </a:gridCol>
                <a:gridCol w="3449276">
                  <a:extLst>
                    <a:ext uri="{9D8B030D-6E8A-4147-A177-3AD203B41FA5}">
                      <a16:colId xmlns:a16="http://schemas.microsoft.com/office/drawing/2014/main" val="3538084818"/>
                    </a:ext>
                  </a:extLst>
                </a:gridCol>
              </a:tblGrid>
              <a:tr h="1944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데이터타입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데이터타입설명</a:t>
                      </a:r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587088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Int8, int16, int32,int64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부호가 있는 </a:t>
                      </a:r>
                      <a:r>
                        <a:rPr lang="en-US" altLang="ko-KR" sz="1000" dirty="0"/>
                        <a:t>8,16,32,64 </a:t>
                      </a:r>
                      <a:r>
                        <a:rPr lang="ko-KR" altLang="en-US" sz="1000" dirty="0"/>
                        <a:t>비트 정수형 </a:t>
                      </a:r>
                      <a:r>
                        <a:rPr lang="en-US" altLang="ko-KR" sz="1000" dirty="0"/>
                        <a:t>(default int32)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211424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uint8, uint16,unit32, uint64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부호가 없는 </a:t>
                      </a:r>
                      <a:r>
                        <a:rPr lang="en-US" altLang="ko-KR" sz="1000" dirty="0"/>
                        <a:t>8,16,32,64 </a:t>
                      </a:r>
                      <a:r>
                        <a:rPr lang="ko-KR" altLang="en-US" sz="1000" dirty="0"/>
                        <a:t>비트 정수형 </a:t>
                      </a:r>
                      <a:r>
                        <a:rPr lang="en-US" altLang="ko-KR" sz="1000" dirty="0"/>
                        <a:t>(default uint64)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33397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float16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반정밀도 부동소수점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174115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float32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단정밀도 부동소수점</a:t>
                      </a:r>
                      <a:r>
                        <a:rPr lang="en-US" altLang="ko-KR" sz="1000" dirty="0"/>
                        <a:t>(C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float</a:t>
                      </a:r>
                      <a:r>
                        <a:rPr lang="ko-KR" altLang="en-US" sz="1000" dirty="0"/>
                        <a:t>형과 호환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0317944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float64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배정밀도 부동소수점</a:t>
                      </a:r>
                      <a:r>
                        <a:rPr lang="en-US" altLang="ko-KR" sz="1000" dirty="0"/>
                        <a:t>(C</a:t>
                      </a:r>
                      <a:r>
                        <a:rPr lang="ko-KR" altLang="en-US" sz="1000" dirty="0"/>
                        <a:t>의 </a:t>
                      </a:r>
                      <a:r>
                        <a:rPr lang="en-US" altLang="ko-KR" sz="1000" dirty="0"/>
                        <a:t>double, </a:t>
                      </a:r>
                      <a:r>
                        <a:rPr lang="ko-KR" altLang="en-US" sz="1000" dirty="0" err="1"/>
                        <a:t>파이썬의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float </a:t>
                      </a:r>
                      <a:r>
                        <a:rPr lang="ko-KR" altLang="en-US" sz="1000" dirty="0"/>
                        <a:t>과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호환</a:t>
                      </a:r>
                      <a:r>
                        <a:rPr lang="en-US" altLang="ko-KR" sz="1000" dirty="0"/>
                        <a:t>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911358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float128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확장 정밀도 부동소수점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2905915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complex64,complex128,complex256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각각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개의 </a:t>
                      </a:r>
                      <a:r>
                        <a:rPr lang="en-US" altLang="ko-KR" sz="1000" dirty="0"/>
                        <a:t>32,64,128</a:t>
                      </a:r>
                      <a:r>
                        <a:rPr lang="ko-KR" altLang="en-US" sz="1000" dirty="0"/>
                        <a:t>비트 부동소수점을 가지는 복소수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735999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bool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True/False</a:t>
                      </a:r>
                      <a:r>
                        <a:rPr lang="ko-KR" altLang="en-US" sz="1000" dirty="0"/>
                        <a:t>를 가지는 논리형</a:t>
                      </a:r>
                      <a:r>
                        <a:rPr lang="en-US" altLang="ko-KR" sz="1000" dirty="0"/>
                        <a:t>(Boolean)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938364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object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파이썬 객체형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5101984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string_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고정길이 문자열형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각 글자는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바이트</a:t>
                      </a:r>
                      <a:r>
                        <a:rPr lang="en-US" altLang="ko-KR" sz="1000" dirty="0"/>
                        <a:t>) ASCII</a:t>
                      </a:r>
                      <a:r>
                        <a:rPr lang="ko-KR" altLang="en-US" sz="1000" dirty="0"/>
                        <a:t>만 저장 가능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328101"/>
                  </a:ext>
                </a:extLst>
              </a:tr>
              <a:tr h="19448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/>
                        <a:t>unicode</a:t>
                      </a:r>
                      <a:r>
                        <a:rPr lang="en-US" altLang="ko-KR" sz="1000" dirty="0"/>
                        <a:t>_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고정길이 유니코드형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600587"/>
                  </a:ext>
                </a:extLst>
              </a:tr>
            </a:tbl>
          </a:graphicData>
        </a:graphic>
      </p:graphicFrame>
      <p:sp>
        <p:nvSpPr>
          <p:cNvPr id="10" name="TextBox 29">
            <a:extLst>
              <a:ext uri="{FF2B5EF4-FFF2-40B4-BE49-F238E27FC236}">
                <a16:creationId xmlns:a16="http://schemas.microsoft.com/office/drawing/2014/main" id="{A8C48F6C-9C28-4AFE-A8C0-9CD138F97A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3072" y="3429000"/>
            <a:ext cx="2418140" cy="2677656"/>
          </a:xfrm>
          <a:prstGeom prst="rect">
            <a:avLst/>
          </a:prstGeom>
          <a:noFill/>
          <a:ln w="9525">
            <a:solidFill>
              <a:srgbClr val="00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ndarray</a:t>
            </a:r>
            <a:r>
              <a:rPr lang="en-US" altLang="ko-KR" sz="1400" dirty="0"/>
              <a:t> </a:t>
            </a:r>
            <a:r>
              <a:rPr lang="ko-KR" altLang="en-US" sz="1400" dirty="0"/>
              <a:t>는 같은 타입의 데이터만 모아서 관리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배열 생성시 </a:t>
            </a:r>
            <a:r>
              <a:rPr lang="en-US" altLang="ko-KR" sz="1400" dirty="0" err="1"/>
              <a:t>dtype</a:t>
            </a:r>
            <a:r>
              <a:rPr lang="en-US" altLang="ko-KR" sz="1400" dirty="0"/>
              <a:t> </a:t>
            </a:r>
            <a:r>
              <a:rPr lang="ko-KR" altLang="en-US" sz="1400" dirty="0"/>
              <a:t>속성을 이용해 데이터 타입 설정 가능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ndarray.dtype</a:t>
            </a:r>
            <a:r>
              <a:rPr lang="en-US" altLang="ko-KR" sz="1400" dirty="0"/>
              <a:t> </a:t>
            </a:r>
            <a:r>
              <a:rPr lang="ko-KR" altLang="en-US" sz="1400" dirty="0"/>
              <a:t>속성을 이용해 조회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 dirty="0" err="1"/>
              <a:t>ndarray.astype</a:t>
            </a:r>
            <a:r>
              <a:rPr lang="en-US" altLang="ko-KR" sz="1400" dirty="0"/>
              <a:t>(</a:t>
            </a:r>
            <a:r>
              <a:rPr lang="ko-KR" altLang="en-US" sz="1400" dirty="0"/>
              <a:t>데이터타입</a:t>
            </a:r>
            <a:r>
              <a:rPr lang="en-US" altLang="ko-KR" sz="1400" dirty="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데이터타입 변환하는 메소드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변환한 새로운 </a:t>
            </a:r>
            <a:r>
              <a:rPr lang="en-US" altLang="ko-KR" sz="1400" dirty="0" err="1"/>
              <a:t>ndarray</a:t>
            </a:r>
            <a:r>
              <a:rPr lang="en-US" altLang="ko-KR" sz="1400" dirty="0"/>
              <a:t> </a:t>
            </a:r>
            <a:r>
              <a:rPr lang="ko-KR" altLang="en-US" sz="1400" dirty="0"/>
              <a:t>객체를 반환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원본 변수에 넣어서 사용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524094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제목 1">
            <a:extLst>
              <a:ext uri="{FF2B5EF4-FFF2-40B4-BE49-F238E27FC236}">
                <a16:creationId xmlns:a16="http://schemas.microsoft.com/office/drawing/2014/main" id="{AB639D75-DD54-4D1A-B372-C54323528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4819" name="슬라이드 번호 개체 틀 3">
            <a:extLst>
              <a:ext uri="{FF2B5EF4-FFF2-40B4-BE49-F238E27FC236}">
                <a16:creationId xmlns:a16="http://schemas.microsoft.com/office/drawing/2014/main" id="{47531750-B73F-40B3-BDBA-B03350759D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C283D79-B2EC-45F8-ABBA-D0186240A578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ko-KR" sz="1200"/>
          </a:p>
        </p:txBody>
      </p:sp>
      <p:sp>
        <p:nvSpPr>
          <p:cNvPr id="34820" name="내용 개체 틀 2">
            <a:extLst>
              <a:ext uri="{FF2B5EF4-FFF2-40B4-BE49-F238E27FC236}">
                <a16:creationId xmlns:a16="http://schemas.microsoft.com/office/drawing/2014/main" id="{193377B4-89C1-4BB3-BC50-EDFEECEDDFC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입력층에서 </a:t>
            </a:r>
            <a:r>
              <a:rPr lang="en-US" altLang="ko-KR"/>
              <a:t>1</a:t>
            </a:r>
            <a:r>
              <a:rPr lang="ko-KR" altLang="en-US"/>
              <a:t>층으로 신호 전달</a:t>
            </a:r>
            <a:endParaRPr lang="en-US" altLang="ko-KR"/>
          </a:p>
        </p:txBody>
      </p:sp>
      <p:pic>
        <p:nvPicPr>
          <p:cNvPr id="34821" name="그림 30">
            <a:extLst>
              <a:ext uri="{FF2B5EF4-FFF2-40B4-BE49-F238E27FC236}">
                <a16:creationId xmlns:a16="http://schemas.microsoft.com/office/drawing/2014/main" id="{527E7E95-69BA-4650-B030-6D7399EA0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773238"/>
            <a:ext cx="7602538" cy="422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제목 1">
            <a:extLst>
              <a:ext uri="{FF2B5EF4-FFF2-40B4-BE49-F238E27FC236}">
                <a16:creationId xmlns:a16="http://schemas.microsoft.com/office/drawing/2014/main" id="{5258C46B-4AF8-4D2C-9F82-ACE88DDDD8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5843" name="슬라이드 번호 개체 틀 3">
            <a:extLst>
              <a:ext uri="{FF2B5EF4-FFF2-40B4-BE49-F238E27FC236}">
                <a16:creationId xmlns:a16="http://schemas.microsoft.com/office/drawing/2014/main" id="{4B743EAA-D86F-4975-A2CA-9D94E548A8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D4C7980B-D797-4384-B853-1DC6D3E0637D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ko-KR" sz="1200"/>
          </a:p>
        </p:txBody>
      </p:sp>
      <p:sp>
        <p:nvSpPr>
          <p:cNvPr id="35844" name="내용 개체 틀 2">
            <a:extLst>
              <a:ext uri="{FF2B5EF4-FFF2-40B4-BE49-F238E27FC236}">
                <a16:creationId xmlns:a16="http://schemas.microsoft.com/office/drawing/2014/main" id="{DF1634E8-AF55-4284-9286-F3BC1B3C1B5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2</a:t>
            </a:r>
            <a:r>
              <a:rPr lang="ko-KR" altLang="en-US"/>
              <a:t>층에서 </a:t>
            </a:r>
            <a:r>
              <a:rPr lang="en-US" altLang="ko-KR"/>
              <a:t>3</a:t>
            </a:r>
            <a:r>
              <a:rPr lang="ko-KR" altLang="en-US"/>
              <a:t>층</a:t>
            </a:r>
            <a:r>
              <a:rPr lang="en-US" altLang="ko-KR"/>
              <a:t>(</a:t>
            </a:r>
            <a:r>
              <a:rPr lang="ko-KR" altLang="en-US"/>
              <a:t>출력층</a:t>
            </a:r>
            <a:r>
              <a:rPr lang="en-US" altLang="ko-KR"/>
              <a:t>)</a:t>
            </a:r>
            <a:r>
              <a:rPr lang="ko-KR" altLang="en-US"/>
              <a:t>으로 신호 전달</a:t>
            </a:r>
            <a:endParaRPr lang="en-US" altLang="ko-KR"/>
          </a:p>
        </p:txBody>
      </p:sp>
      <p:pic>
        <p:nvPicPr>
          <p:cNvPr id="35845" name="그림 2">
            <a:extLst>
              <a:ext uri="{FF2B5EF4-FFF2-40B4-BE49-F238E27FC236}">
                <a16:creationId xmlns:a16="http://schemas.microsoft.com/office/drawing/2014/main" id="{90EEEF5D-795C-4384-88DB-CC10213B5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701800"/>
            <a:ext cx="7421562" cy="469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제목 1">
            <a:extLst>
              <a:ext uri="{FF2B5EF4-FFF2-40B4-BE49-F238E27FC236}">
                <a16:creationId xmlns:a16="http://schemas.microsoft.com/office/drawing/2014/main" id="{3341CF6A-61C4-4117-B28C-4A61BA852A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6867" name="슬라이드 번호 개체 틀 3">
            <a:extLst>
              <a:ext uri="{FF2B5EF4-FFF2-40B4-BE49-F238E27FC236}">
                <a16:creationId xmlns:a16="http://schemas.microsoft.com/office/drawing/2014/main" id="{AAFD32B9-A745-4D52-8391-308D7107F4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3958246-6DA0-4364-816C-51837992FDC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ko-KR" sz="1200"/>
          </a:p>
        </p:txBody>
      </p:sp>
      <p:sp>
        <p:nvSpPr>
          <p:cNvPr id="36868" name="내용 개체 틀 2">
            <a:extLst>
              <a:ext uri="{FF2B5EF4-FFF2-40B4-BE49-F238E27FC236}">
                <a16:creationId xmlns:a16="http://schemas.microsoft.com/office/drawing/2014/main" id="{C196D69A-BDE1-4912-9194-BA70C4575CB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출력층 설계</a:t>
            </a:r>
            <a:endParaRPr lang="en-US" altLang="ko-KR"/>
          </a:p>
        </p:txBody>
      </p:sp>
      <p:sp>
        <p:nvSpPr>
          <p:cNvPr id="36869" name="TextBox 4">
            <a:extLst>
              <a:ext uri="{FF2B5EF4-FFF2-40B4-BE49-F238E27FC236}">
                <a16:creationId xmlns:a16="http://schemas.microsoft.com/office/drawing/2014/main" id="{4168EDA4-CB33-4FA7-B85D-7CABD17CCC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28775"/>
            <a:ext cx="8153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항등 함수</a:t>
            </a:r>
            <a:r>
              <a:rPr lang="en-US" altLang="ko-KR" sz="1400"/>
              <a:t>(Identity</a:t>
            </a:r>
            <a:r>
              <a:rPr lang="ko-KR" altLang="en-US" sz="1400"/>
              <a:t> </a:t>
            </a:r>
            <a:r>
              <a:rPr lang="en-US" altLang="ko-KR" sz="1400"/>
              <a:t>Function)</a:t>
            </a:r>
            <a:r>
              <a:rPr lang="ko-KR" altLang="en-US" sz="1400"/>
              <a:t>는 회귀에서 입력을 그대로 출력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소프트맥스 함수</a:t>
            </a:r>
            <a:r>
              <a:rPr lang="en-US" altLang="ko-KR" sz="1400"/>
              <a:t>(Softmax Function) </a:t>
            </a:r>
            <a:r>
              <a:rPr lang="ko-KR" altLang="en-US" sz="1400"/>
              <a:t>분류에서 확률값 으로 출력</a:t>
            </a:r>
          </a:p>
        </p:txBody>
      </p:sp>
      <p:sp>
        <p:nvSpPr>
          <p:cNvPr id="36870" name="타원 1">
            <a:extLst>
              <a:ext uri="{FF2B5EF4-FFF2-40B4-BE49-F238E27FC236}">
                <a16:creationId xmlns:a16="http://schemas.microsoft.com/office/drawing/2014/main" id="{5E5C4EB5-1466-4D06-A810-0B69C3E30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278130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1" name="그림 28">
            <a:extLst>
              <a:ext uri="{FF2B5EF4-FFF2-40B4-BE49-F238E27FC236}">
                <a16:creationId xmlns:a16="http://schemas.microsoft.com/office/drawing/2014/main" id="{4156B3CD-0B08-4CA2-AD78-9C037A95A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838" y="2986088"/>
            <a:ext cx="4699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타원 45">
            <a:extLst>
              <a:ext uri="{FF2B5EF4-FFF2-40B4-BE49-F238E27FC236}">
                <a16:creationId xmlns:a16="http://schemas.microsoft.com/office/drawing/2014/main" id="{9953D77E-FA93-4A65-93C9-354B2E7A9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2782888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3" name="그림 32">
            <a:extLst>
              <a:ext uri="{FF2B5EF4-FFF2-40B4-BE49-F238E27FC236}">
                <a16:creationId xmlns:a16="http://schemas.microsoft.com/office/drawing/2014/main" id="{85AC69A5-332D-4B91-BB35-FB2539FAA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3001963"/>
            <a:ext cx="4762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74" name="직선 화살표 연결선 26">
            <a:extLst>
              <a:ext uri="{FF2B5EF4-FFF2-40B4-BE49-F238E27FC236}">
                <a16:creationId xmlns:a16="http://schemas.microsoft.com/office/drawing/2014/main" id="{648C5CF4-44E5-4131-8BAC-4A86CA22173A}"/>
              </a:ext>
            </a:extLst>
          </p:cNvPr>
          <p:cNvCxnSpPr>
            <a:cxnSpLocks noChangeShapeType="1"/>
            <a:stCxn id="36870" idx="6"/>
            <a:endCxn id="36872" idx="2"/>
          </p:cNvCxnSpPr>
          <p:nvPr/>
        </p:nvCxnSpPr>
        <p:spPr bwMode="auto">
          <a:xfrm>
            <a:off x="1998663" y="3200400"/>
            <a:ext cx="1035050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75" name="TextBox 33">
            <a:extLst>
              <a:ext uri="{FF2B5EF4-FFF2-40B4-BE49-F238E27FC236}">
                <a16:creationId xmlns:a16="http://schemas.microsoft.com/office/drawing/2014/main" id="{D25E6938-3306-4D85-BF03-061C1C4FC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2781300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76" name="타원 39">
            <a:extLst>
              <a:ext uri="{FF2B5EF4-FFF2-40B4-BE49-F238E27FC236}">
                <a16:creationId xmlns:a16="http://schemas.microsoft.com/office/drawing/2014/main" id="{F1542DD7-BF3C-4F63-96AE-70C6B540C9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463" y="386080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77" name="그림 37">
            <a:extLst>
              <a:ext uri="{FF2B5EF4-FFF2-40B4-BE49-F238E27FC236}">
                <a16:creationId xmlns:a16="http://schemas.microsoft.com/office/drawing/2014/main" id="{CEF4864E-DE85-4D98-899D-DD36CB4DA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325" y="4094163"/>
            <a:ext cx="47625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타원 38">
            <a:extLst>
              <a:ext uri="{FF2B5EF4-FFF2-40B4-BE49-F238E27FC236}">
                <a16:creationId xmlns:a16="http://schemas.microsoft.com/office/drawing/2014/main" id="{6E8FF6E1-D361-4BAA-8948-34661A7CC0B3}"/>
              </a:ext>
            </a:extLst>
          </p:cNvPr>
          <p:cNvSpPr/>
          <p:nvPr/>
        </p:nvSpPr>
        <p:spPr bwMode="auto">
          <a:xfrm>
            <a:off x="3033713" y="3860800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36879" name="그림 39">
            <a:extLst>
              <a:ext uri="{FF2B5EF4-FFF2-40B4-BE49-F238E27FC236}">
                <a16:creationId xmlns:a16="http://schemas.microsoft.com/office/drawing/2014/main" id="{954D5A9D-C552-4FC5-9715-2E9FEDC25A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513" y="4094163"/>
            <a:ext cx="481012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80" name="직선 화살표 연결선 35">
            <a:extLst>
              <a:ext uri="{FF2B5EF4-FFF2-40B4-BE49-F238E27FC236}">
                <a16:creationId xmlns:a16="http://schemas.microsoft.com/office/drawing/2014/main" id="{F60C68E3-AB12-4409-BBCF-FE846D8C1A2E}"/>
              </a:ext>
            </a:extLst>
          </p:cNvPr>
          <p:cNvCxnSpPr>
            <a:cxnSpLocks noChangeShapeType="1"/>
            <a:stCxn id="36876" idx="6"/>
            <a:endCxn id="39" idx="2"/>
          </p:cNvCxnSpPr>
          <p:nvPr/>
        </p:nvCxnSpPr>
        <p:spPr bwMode="auto">
          <a:xfrm>
            <a:off x="1998663" y="4279900"/>
            <a:ext cx="103505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81" name="TextBox 42">
            <a:extLst>
              <a:ext uri="{FF2B5EF4-FFF2-40B4-BE49-F238E27FC236}">
                <a16:creationId xmlns:a16="http://schemas.microsoft.com/office/drawing/2014/main" id="{97A1C5BB-8A2D-45D5-A278-8E375FC85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7588" y="3879850"/>
            <a:ext cx="576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82" name="타원 1">
            <a:extLst>
              <a:ext uri="{FF2B5EF4-FFF2-40B4-BE49-F238E27FC236}">
                <a16:creationId xmlns:a16="http://schemas.microsoft.com/office/drawing/2014/main" id="{5F428CCB-D87E-4474-8743-51536ABD2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2708275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3" name="그림 45">
            <a:extLst>
              <a:ext uri="{FF2B5EF4-FFF2-40B4-BE49-F238E27FC236}">
                <a16:creationId xmlns:a16="http://schemas.microsoft.com/office/drawing/2014/main" id="{2FDDCB26-6CD8-4D75-A587-3D3635691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2914650"/>
            <a:ext cx="4683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84" name="타원 45">
            <a:extLst>
              <a:ext uri="{FF2B5EF4-FFF2-40B4-BE49-F238E27FC236}">
                <a16:creationId xmlns:a16="http://schemas.microsoft.com/office/drawing/2014/main" id="{41CE2A9B-4EDF-439F-BE91-2F080E2E6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2711450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5" name="그림 47">
            <a:extLst>
              <a:ext uri="{FF2B5EF4-FFF2-40B4-BE49-F238E27FC236}">
                <a16:creationId xmlns:a16="http://schemas.microsoft.com/office/drawing/2014/main" id="{9B96EBE2-5DE7-4932-9853-B10EB2F20E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7138" y="2928938"/>
            <a:ext cx="4746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86" name="직선 화살표 연결선 48">
            <a:extLst>
              <a:ext uri="{FF2B5EF4-FFF2-40B4-BE49-F238E27FC236}">
                <a16:creationId xmlns:a16="http://schemas.microsoft.com/office/drawing/2014/main" id="{60BE2337-65E9-40AC-98AC-4898682F8837}"/>
              </a:ext>
            </a:extLst>
          </p:cNvPr>
          <p:cNvCxnSpPr>
            <a:cxnSpLocks noChangeShapeType="1"/>
            <a:stCxn id="36882" idx="6"/>
            <a:endCxn id="36884" idx="2"/>
          </p:cNvCxnSpPr>
          <p:nvPr/>
        </p:nvCxnSpPr>
        <p:spPr bwMode="auto">
          <a:xfrm>
            <a:off x="6319838" y="3127375"/>
            <a:ext cx="1033462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887" name="TextBox 49">
            <a:extLst>
              <a:ext uri="{FF2B5EF4-FFF2-40B4-BE49-F238E27FC236}">
                <a16:creationId xmlns:a16="http://schemas.microsoft.com/office/drawing/2014/main" id="{2C524DD1-65A8-4ED7-B3CF-1F8577A40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7175" y="2708275"/>
            <a:ext cx="576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h()</a:t>
            </a:r>
            <a:endParaRPr lang="ko-KR" altLang="en-US" sz="2000"/>
          </a:p>
        </p:txBody>
      </p:sp>
      <p:sp>
        <p:nvSpPr>
          <p:cNvPr id="36888" name="타원 39">
            <a:extLst>
              <a:ext uri="{FF2B5EF4-FFF2-40B4-BE49-F238E27FC236}">
                <a16:creationId xmlns:a16="http://schemas.microsoft.com/office/drawing/2014/main" id="{FA229129-790D-4535-A46C-E48771F68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3789363"/>
            <a:ext cx="838200" cy="838200"/>
          </a:xfrm>
          <a:prstGeom prst="ellips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ko-KR" altLang="en-US" sz="1800">
              <a:ea typeface="굴림" panose="020B0600000101010101" pitchFamily="50" charset="-127"/>
            </a:endParaRPr>
          </a:p>
        </p:txBody>
      </p:sp>
      <p:pic>
        <p:nvPicPr>
          <p:cNvPr id="36889" name="그림 51">
            <a:extLst>
              <a:ext uri="{FF2B5EF4-FFF2-40B4-BE49-F238E27FC236}">
                <a16:creationId xmlns:a16="http://schemas.microsoft.com/office/drawing/2014/main" id="{70C52DE5-824B-4C94-8A81-D661E6CA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4022725"/>
            <a:ext cx="4746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타원 52">
            <a:extLst>
              <a:ext uri="{FF2B5EF4-FFF2-40B4-BE49-F238E27FC236}">
                <a16:creationId xmlns:a16="http://schemas.microsoft.com/office/drawing/2014/main" id="{15569C75-B17B-4B36-8E90-339E30B2F785}"/>
              </a:ext>
            </a:extLst>
          </p:cNvPr>
          <p:cNvSpPr/>
          <p:nvPr/>
        </p:nvSpPr>
        <p:spPr bwMode="auto">
          <a:xfrm>
            <a:off x="7353300" y="3789363"/>
            <a:ext cx="838200" cy="838200"/>
          </a:xfrm>
          <a:prstGeom prst="ellipse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endParaRPr lang="ko-KR" altLang="en-US">
              <a:ea typeface="굴림" panose="020B0600000101010101" pitchFamily="50" charset="-127"/>
            </a:endParaRPr>
          </a:p>
        </p:txBody>
      </p:sp>
      <p:pic>
        <p:nvPicPr>
          <p:cNvPr id="36891" name="그림 53">
            <a:extLst>
              <a:ext uri="{FF2B5EF4-FFF2-40B4-BE49-F238E27FC236}">
                <a16:creationId xmlns:a16="http://schemas.microsoft.com/office/drawing/2014/main" id="{BEC2DDAB-6899-4E05-8427-8C69F4AB1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100" y="4022725"/>
            <a:ext cx="4826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6892" name="직선 화살표 연결선 54">
            <a:extLst>
              <a:ext uri="{FF2B5EF4-FFF2-40B4-BE49-F238E27FC236}">
                <a16:creationId xmlns:a16="http://schemas.microsoft.com/office/drawing/2014/main" id="{D5B92225-4D65-40D9-B287-8A06845AA52A}"/>
              </a:ext>
            </a:extLst>
          </p:cNvPr>
          <p:cNvCxnSpPr>
            <a:cxnSpLocks noChangeShapeType="1"/>
            <a:stCxn id="36888" idx="6"/>
            <a:endCxn id="53" idx="2"/>
          </p:cNvCxnSpPr>
          <p:nvPr/>
        </p:nvCxnSpPr>
        <p:spPr bwMode="auto">
          <a:xfrm>
            <a:off x="6319838" y="4208463"/>
            <a:ext cx="1033462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3" name="직선 화살표 연결선 41">
            <a:extLst>
              <a:ext uri="{FF2B5EF4-FFF2-40B4-BE49-F238E27FC236}">
                <a16:creationId xmlns:a16="http://schemas.microsoft.com/office/drawing/2014/main" id="{7C792F57-3119-4D34-A8DC-C02A573DD18F}"/>
              </a:ext>
            </a:extLst>
          </p:cNvPr>
          <p:cNvCxnSpPr>
            <a:cxnSpLocks noChangeShapeType="1"/>
            <a:stCxn id="36882" idx="6"/>
            <a:endCxn id="53" idx="2"/>
          </p:cNvCxnSpPr>
          <p:nvPr/>
        </p:nvCxnSpPr>
        <p:spPr bwMode="auto">
          <a:xfrm>
            <a:off x="6319838" y="3127375"/>
            <a:ext cx="1033462" cy="10810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894" name="직선 화살표 연결선 57">
            <a:extLst>
              <a:ext uri="{FF2B5EF4-FFF2-40B4-BE49-F238E27FC236}">
                <a16:creationId xmlns:a16="http://schemas.microsoft.com/office/drawing/2014/main" id="{FE92B90F-12DA-4AEB-9A21-AF241B2F924F}"/>
              </a:ext>
            </a:extLst>
          </p:cNvPr>
          <p:cNvCxnSpPr>
            <a:cxnSpLocks noChangeShapeType="1"/>
            <a:stCxn id="36888" idx="6"/>
            <a:endCxn id="36884" idx="2"/>
          </p:cNvCxnSpPr>
          <p:nvPr/>
        </p:nvCxnSpPr>
        <p:spPr bwMode="auto">
          <a:xfrm flipV="1">
            <a:off x="6319838" y="3130550"/>
            <a:ext cx="1033462" cy="1077913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제목 1">
            <a:extLst>
              <a:ext uri="{FF2B5EF4-FFF2-40B4-BE49-F238E27FC236}">
                <a16:creationId xmlns:a16="http://schemas.microsoft.com/office/drawing/2014/main" id="{82D4282B-4FB6-4EB6-81CE-B698E13873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7891" name="슬라이드 번호 개체 틀 3">
            <a:extLst>
              <a:ext uri="{FF2B5EF4-FFF2-40B4-BE49-F238E27FC236}">
                <a16:creationId xmlns:a16="http://schemas.microsoft.com/office/drawing/2014/main" id="{5CF91516-4EB7-48D8-B94C-325F606BF5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222B5B5-09B7-482A-9FA9-E9410920998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ko-KR" sz="1200"/>
          </a:p>
        </p:txBody>
      </p:sp>
      <p:sp>
        <p:nvSpPr>
          <p:cNvPr id="37892" name="내용 개체 틀 2">
            <a:extLst>
              <a:ext uri="{FF2B5EF4-FFF2-40B4-BE49-F238E27FC236}">
                <a16:creationId xmlns:a16="http://schemas.microsoft.com/office/drawing/2014/main" id="{11118B48-0729-4FCB-913D-D9BA580ACFE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7CD689A7-B3E6-48CC-BDA5-62A9DE56E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116662"/>
              </p:ext>
            </p:extLst>
          </p:nvPr>
        </p:nvGraphicFramePr>
        <p:xfrm>
          <a:off x="4214813" y="2133600"/>
          <a:ext cx="5257800" cy="2550281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71700">
                <a:tc>
                  <a:txBody>
                    <a:bodyPr/>
                    <a:lstStyle>
                      <a:lvl1pPr marL="2857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Monotype Sorts" panose="020B0600000101010101" charset="2"/>
                        <a:defRPr kumimoji="1"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1pPr>
                      <a:lvl2pPr marL="742950" indent="-28575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2pPr>
                      <a:lvl3pPr marL="11430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3pPr>
                      <a:lvl4pPr marL="16002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 2" panose="05020102010507070707" pitchFamily="18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4pPr>
                      <a:lvl5pPr marL="2057400" indent="-228600">
                        <a:lnSpc>
                          <a:spcPct val="120000"/>
                        </a:lnSpc>
                        <a:spcBef>
                          <a:spcPct val="20000"/>
                        </a:spcBef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5pPr>
                      <a:lvl6pPr marL="25146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6pPr>
                      <a:lvl7pPr marL="29718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7pPr>
                      <a:lvl8pPr marL="34290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8pPr>
                      <a:lvl9pPr marL="3886200" indent="-228600" eaLnBrk="0" fontAlgn="base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Font typeface="Wingdings" panose="05000000000000000000" pitchFamily="2" charset="2"/>
                        <a:defRPr kumimoji="1"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돋움" panose="020B0600000101010101" pitchFamily="50" charset="-127"/>
                        </a:defRPr>
                      </a:lvl9pPr>
                    </a:lstStyle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en-US" altLang="ko-KR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Softmax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는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입력받은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 값을 출력으로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0~1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사이의 값으로 모두 </a:t>
                      </a:r>
                      <a:r>
                        <a:rPr kumimoji="0" lang="ko-KR" altLang="en-US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정규화하며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 출력 값들의 총합은 항상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1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이 되는 특성을 가진 함수이다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바른고딕" panose="020B0603020101020101" pitchFamily="50" charset="-127"/>
                        <a:ea typeface="돋움" panose="020B0600000101010101" pitchFamily="50" charset="-127"/>
                      </a:endParaRP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주로 마지막 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Hidden-Output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층에 쓰인다</a:t>
                      </a:r>
                    </a:p>
                    <a:p>
                      <a:pPr marL="285750" marR="0" lvl="0" indent="-285750" algn="l" defTabSz="914400" rtl="0" eaLnBrk="1" fontAlgn="base" latinLnBrk="1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보통 타겟 값은 예측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(Prediction)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과 분류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(Classification)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으로 나뉘는데 분류의 성질을 가진 값의 활성화 함수로 주로 쓰인다</a:t>
                      </a: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바른고딕" panose="020B0603020101020101" pitchFamily="50" charset="-127"/>
                          <a:ea typeface="돋움" panose="020B0600000101010101" pitchFamily="50" charset="-127"/>
                        </a:rPr>
                        <a:t>.</a:t>
                      </a:r>
                    </a:p>
                  </a:txBody>
                  <a:tcPr marT="23460" marB="23460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7899" name="Picture 2" descr="ìíí¸ë§¥ì¤ í¨ìì ëí ì´ë¯¸ì§ ê²ìê²°ê³¼">
            <a:extLst>
              <a:ext uri="{FF2B5EF4-FFF2-40B4-BE49-F238E27FC236}">
                <a16:creationId xmlns:a16="http://schemas.microsoft.com/office/drawing/2014/main" id="{8B358D77-FFC9-4005-866F-3B4BFF2BE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3" y="2271713"/>
            <a:ext cx="30480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제목 1">
            <a:extLst>
              <a:ext uri="{FF2B5EF4-FFF2-40B4-BE49-F238E27FC236}">
                <a16:creationId xmlns:a16="http://schemas.microsoft.com/office/drawing/2014/main" id="{35A7B7A5-CC91-455C-AAC2-3249873F02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8915" name="슬라이드 번호 개체 틀 3">
            <a:extLst>
              <a:ext uri="{FF2B5EF4-FFF2-40B4-BE49-F238E27FC236}">
                <a16:creationId xmlns:a16="http://schemas.microsoft.com/office/drawing/2014/main" id="{AEF929AE-E8D1-47FA-A8D1-5929C1B9D9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2D3B42DC-A33A-4055-8307-201EE5F658C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ko-KR" sz="1200"/>
          </a:p>
        </p:txBody>
      </p:sp>
      <p:sp>
        <p:nvSpPr>
          <p:cNvPr id="38916" name="내용 개체 틀 2">
            <a:extLst>
              <a:ext uri="{FF2B5EF4-FFF2-40B4-BE49-F238E27FC236}">
                <a16:creationId xmlns:a16="http://schemas.microsoft.com/office/drawing/2014/main" id="{83ACCA04-06AF-4097-BEAC-7835FCC00C5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38917" name="그림 21">
            <a:extLst>
              <a:ext uri="{FF2B5EF4-FFF2-40B4-BE49-F238E27FC236}">
                <a16:creationId xmlns:a16="http://schemas.microsoft.com/office/drawing/2014/main" id="{1EE90060-2DDD-4492-B4C5-1EBD9C1AA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913" y="1133475"/>
            <a:ext cx="1858962" cy="90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8" name="그림 24">
            <a:extLst>
              <a:ext uri="{FF2B5EF4-FFF2-40B4-BE49-F238E27FC236}">
                <a16:creationId xmlns:a16="http://schemas.microsoft.com/office/drawing/2014/main" id="{469AD5E8-059E-47B1-819A-A076601DD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960563"/>
            <a:ext cx="8453438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9" name="그림 2">
            <a:extLst>
              <a:ext uri="{FF2B5EF4-FFF2-40B4-BE49-F238E27FC236}">
                <a16:creationId xmlns:a16="http://schemas.microsoft.com/office/drawing/2014/main" id="{E2B6C4DE-E2B1-4F56-BA3B-007D1C58A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663" y="3068638"/>
            <a:ext cx="5481637" cy="311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제목 1">
            <a:extLst>
              <a:ext uri="{FF2B5EF4-FFF2-40B4-BE49-F238E27FC236}">
                <a16:creationId xmlns:a16="http://schemas.microsoft.com/office/drawing/2014/main" id="{7725CF65-E7AF-4C57-85BA-2E9ECA846C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39939" name="슬라이드 번호 개체 틀 3">
            <a:extLst>
              <a:ext uri="{FF2B5EF4-FFF2-40B4-BE49-F238E27FC236}">
                <a16:creationId xmlns:a16="http://schemas.microsoft.com/office/drawing/2014/main" id="{27EDD251-F4F4-4008-9ABD-675DB4F274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A9DC5FD3-F343-4E4A-9DEB-4645452723D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ko-KR" sz="1200"/>
          </a:p>
        </p:txBody>
      </p:sp>
      <p:sp>
        <p:nvSpPr>
          <p:cNvPr id="39940" name="내용 개체 틀 2">
            <a:extLst>
              <a:ext uri="{FF2B5EF4-FFF2-40B4-BE49-F238E27FC236}">
                <a16:creationId xmlns:a16="http://schemas.microsoft.com/office/drawing/2014/main" id="{4E3ADD68-4F3E-4FE5-9BC6-72BB8E6605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39941" name="Picture 2" descr="http://i.stack.imgur.com/YB2Yi.png">
            <a:extLst>
              <a:ext uri="{FF2B5EF4-FFF2-40B4-BE49-F238E27FC236}">
                <a16:creationId xmlns:a16="http://schemas.microsoft.com/office/drawing/2014/main" id="{CB095D32-88BF-4531-A7EC-A391189C0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773238"/>
            <a:ext cx="3921125" cy="289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4" descr="https://www.tensorflow.org/versions/r0.7/images/softmax-regression-scalarequation.png">
            <a:extLst>
              <a:ext uri="{FF2B5EF4-FFF2-40B4-BE49-F238E27FC236}">
                <a16:creationId xmlns:a16="http://schemas.microsoft.com/office/drawing/2014/main" id="{FD35F7FF-3FB4-4281-93D4-4CF5F5FE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4938713"/>
            <a:ext cx="44529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제목 1">
            <a:extLst>
              <a:ext uri="{FF2B5EF4-FFF2-40B4-BE49-F238E27FC236}">
                <a16:creationId xmlns:a16="http://schemas.microsoft.com/office/drawing/2014/main" id="{BA6070F4-82A3-4CFE-AE25-410E801EE1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</a:t>
            </a:r>
            <a:endParaRPr lang="ko-KR" altLang="en-US"/>
          </a:p>
        </p:txBody>
      </p:sp>
      <p:sp>
        <p:nvSpPr>
          <p:cNvPr id="40963" name="슬라이드 번호 개체 틀 3">
            <a:extLst>
              <a:ext uri="{FF2B5EF4-FFF2-40B4-BE49-F238E27FC236}">
                <a16:creationId xmlns:a16="http://schemas.microsoft.com/office/drawing/2014/main" id="{1DE3DFA1-EFED-4ED8-8F3D-DC2EDD00CC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13D4CDD-CCDA-4F73-8DA0-D680775829A8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ko-KR" sz="1200"/>
          </a:p>
        </p:txBody>
      </p:sp>
      <p:sp>
        <p:nvSpPr>
          <p:cNvPr id="40964" name="내용 개체 틀 2">
            <a:extLst>
              <a:ext uri="{FF2B5EF4-FFF2-40B4-BE49-F238E27FC236}">
                <a16:creationId xmlns:a16="http://schemas.microsoft.com/office/drawing/2014/main" id="{D0A531ED-43E1-457F-82B2-5253565C81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Softmax Function</a:t>
            </a:r>
          </a:p>
        </p:txBody>
      </p:sp>
      <p:pic>
        <p:nvPicPr>
          <p:cNvPr id="40965" name="Picture 2" descr="https://qph.fs.quoracdn.net/main-qimg-2ca7dd246f9e44e65efdc1ea127c0019">
            <a:extLst>
              <a:ext uri="{FF2B5EF4-FFF2-40B4-BE49-F238E27FC236}">
                <a16:creationId xmlns:a16="http://schemas.microsoft.com/office/drawing/2014/main" id="{8FC38E48-63C2-486A-AB84-67E177260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844675"/>
            <a:ext cx="4267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6" name="직선 연결선 3">
            <a:extLst>
              <a:ext uri="{FF2B5EF4-FFF2-40B4-BE49-F238E27FC236}">
                <a16:creationId xmlns:a16="http://schemas.microsoft.com/office/drawing/2014/main" id="{8743CD2B-4B68-44C8-812F-DD532FE28DE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7038" y="2073275"/>
            <a:ext cx="381000" cy="0"/>
          </a:xfrm>
          <a:prstGeom prst="line">
            <a:avLst/>
          </a:prstGeom>
          <a:noFill/>
          <a:ln w="15875" algn="ctr">
            <a:solidFill>
              <a:srgbClr val="C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67" name="TextBox 4">
            <a:extLst>
              <a:ext uri="{FF2B5EF4-FFF2-40B4-BE49-F238E27FC236}">
                <a16:creationId xmlns:a16="http://schemas.microsoft.com/office/drawing/2014/main" id="{0D153578-E33A-45A4-BCE9-7ADE68B43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1919288"/>
            <a:ext cx="17113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나눔바른고딕" panose="020B0603020101020101" pitchFamily="50" charset="-127"/>
              </a:rPr>
              <a:t>max(0, x) function</a:t>
            </a:r>
            <a:endParaRPr lang="ko-KR" altLang="en-US" sz="1400">
              <a:latin typeface="나눔바른고딕" panose="020B0603020101020101" pitchFamily="50" charset="-127"/>
            </a:endParaRPr>
          </a:p>
        </p:txBody>
      </p:sp>
      <p:cxnSp>
        <p:nvCxnSpPr>
          <p:cNvPr id="40968" name="직선 연결선 9">
            <a:extLst>
              <a:ext uri="{FF2B5EF4-FFF2-40B4-BE49-F238E27FC236}">
                <a16:creationId xmlns:a16="http://schemas.microsoft.com/office/drawing/2014/main" id="{4478820A-550B-47FC-8CA9-9B0B42F490C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07038" y="2455863"/>
            <a:ext cx="381000" cy="0"/>
          </a:xfrm>
          <a:prstGeom prst="line">
            <a:avLst/>
          </a:prstGeom>
          <a:noFill/>
          <a:ln w="15875" algn="ctr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69" name="TextBox 10">
            <a:extLst>
              <a:ext uri="{FF2B5EF4-FFF2-40B4-BE49-F238E27FC236}">
                <a16:creationId xmlns:a16="http://schemas.microsoft.com/office/drawing/2014/main" id="{3131E0C8-4BCB-4510-AE13-3326FB60F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2838" y="2301875"/>
            <a:ext cx="2025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latin typeface="나눔바른고딕" panose="020B0603020101020101" pitchFamily="50" charset="-127"/>
              </a:rPr>
              <a:t>softmax(0, x) function</a:t>
            </a:r>
            <a:endParaRPr lang="ko-KR" altLang="en-US" sz="1400">
              <a:latin typeface="나눔바른고딕" panose="020B0603020101020101" pitchFamily="50" charset="-127"/>
            </a:endParaRPr>
          </a:p>
        </p:txBody>
      </p:sp>
      <p:sp>
        <p:nvSpPr>
          <p:cNvPr id="40970" name="직사각형 6">
            <a:extLst>
              <a:ext uri="{FF2B5EF4-FFF2-40B4-BE49-F238E27FC236}">
                <a16:creationId xmlns:a16="http://schemas.microsoft.com/office/drawing/2014/main" id="{88F8F751-D003-4E46-AC75-D42FE95025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6238" y="3429000"/>
            <a:ext cx="396240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Max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의 근사값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0 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근처에서 </a:t>
            </a:r>
            <a:r>
              <a:rPr lang="en-US" altLang="ko-KR" sz="1400">
                <a:solidFill>
                  <a:srgbClr val="333333"/>
                </a:solidFill>
                <a:latin typeface="나눔바른고딕" panose="020B0603020101020101" pitchFamily="50" charset="-127"/>
              </a:rPr>
              <a:t>smooth curve </a:t>
            </a: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사용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solidFill>
                  <a:srgbClr val="333333"/>
                </a:solidFill>
                <a:latin typeface="나눔바른고딕" panose="020B0603020101020101" pitchFamily="50" charset="-127"/>
              </a:rPr>
              <a:t>미분 가능한 값으로 변경</a:t>
            </a:r>
            <a:endParaRPr lang="en-US" altLang="ko-KR" sz="1400">
              <a:solidFill>
                <a:srgbClr val="333333"/>
              </a:solidFill>
              <a:latin typeface="나눔바른고딕" panose="020B0603020101020101" pitchFamily="50" charset="-127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제목 1">
            <a:extLst>
              <a:ext uri="{FF2B5EF4-FFF2-40B4-BE49-F238E27FC236}">
                <a16:creationId xmlns:a16="http://schemas.microsoft.com/office/drawing/2014/main" id="{3275DAE6-6E7A-4EA8-8BD3-22729D059C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1987" name="슬라이드 번호 개체 틀 3">
            <a:extLst>
              <a:ext uri="{FF2B5EF4-FFF2-40B4-BE49-F238E27FC236}">
                <a16:creationId xmlns:a16="http://schemas.microsoft.com/office/drawing/2014/main" id="{A19BD7A8-4D75-417A-A7EA-2F441D117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FCF0DDA3-F95B-45B9-AAE9-5377BBC745A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ko-KR" sz="1200"/>
          </a:p>
        </p:txBody>
      </p:sp>
      <p:sp>
        <p:nvSpPr>
          <p:cNvPr id="41988" name="내용 개체 틀 2">
            <a:extLst>
              <a:ext uri="{FF2B5EF4-FFF2-40B4-BE49-F238E27FC236}">
                <a16:creationId xmlns:a16="http://schemas.microsoft.com/office/drawing/2014/main" id="{015A5B94-D728-4756-8D9D-3854340ABFB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신경망 학습</a:t>
            </a:r>
            <a:endParaRPr lang="en-US" altLang="ko-KR"/>
          </a:p>
        </p:txBody>
      </p:sp>
      <p:sp>
        <p:nvSpPr>
          <p:cNvPr id="41989" name="TextBox 7">
            <a:extLst>
              <a:ext uri="{FF2B5EF4-FFF2-40B4-BE49-F238E27FC236}">
                <a16:creationId xmlns:a16="http://schemas.microsoft.com/office/drawing/2014/main" id="{65167FA2-1D9A-4D21-8ED8-814F99FFE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28775"/>
            <a:ext cx="8153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b="1" dirty="0"/>
              <a:t>학습</a:t>
            </a:r>
            <a:r>
              <a:rPr lang="ko-KR" altLang="en-US" sz="1400" dirty="0"/>
              <a:t> 이란 훈련 데이터로부터 가중치 매개변수의 </a:t>
            </a:r>
            <a:r>
              <a:rPr lang="ko-KR" altLang="en-US" sz="1400" dirty="0" err="1"/>
              <a:t>최적값을</a:t>
            </a:r>
            <a:r>
              <a:rPr lang="ko-KR" altLang="en-US" sz="1400" dirty="0"/>
              <a:t> 자동으로 획득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신경망이 학습하기 위해서는 지표가 필요 이를 </a:t>
            </a:r>
            <a:r>
              <a:rPr lang="ko-KR" altLang="en-US" sz="1400" b="1" dirty="0"/>
              <a:t>손실함수</a:t>
            </a:r>
            <a:r>
              <a:rPr lang="ko-KR" altLang="en-US" sz="1400" dirty="0"/>
              <a:t>라 함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손실함수의 결과값을 </a:t>
            </a:r>
            <a:r>
              <a:rPr lang="ko-KR" altLang="en-US" sz="1400" b="1" dirty="0"/>
              <a:t>가장 작게 만드는 가중치 매개변수</a:t>
            </a:r>
            <a:r>
              <a:rPr lang="ko-KR" altLang="en-US" sz="1400" dirty="0"/>
              <a:t>를 찾는 것이 학습의 목표</a:t>
            </a:r>
            <a:endParaRPr lang="en-US" altLang="ko-KR" sz="1400" dirty="0"/>
          </a:p>
        </p:txBody>
      </p:sp>
      <p:pic>
        <p:nvPicPr>
          <p:cNvPr id="41990" name="그림 4">
            <a:extLst>
              <a:ext uri="{FF2B5EF4-FFF2-40B4-BE49-F238E27FC236}">
                <a16:creationId xmlns:a16="http://schemas.microsoft.com/office/drawing/2014/main" id="{FA9993F5-AD45-4994-9126-7A39A5C9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947988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1" name="직사각형 5">
            <a:extLst>
              <a:ext uri="{FF2B5EF4-FFF2-40B4-BE49-F238E27FC236}">
                <a16:creationId xmlns:a16="http://schemas.microsoft.com/office/drawing/2014/main" id="{1B9328EB-C7B9-4920-A517-42E3CB49B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3850" y="3082925"/>
            <a:ext cx="2808288" cy="503238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사람이 생각한 알고리즘</a:t>
            </a:r>
          </a:p>
        </p:txBody>
      </p:sp>
      <p:cxnSp>
        <p:nvCxnSpPr>
          <p:cNvPr id="41992" name="직선 화살표 연결선 8">
            <a:extLst>
              <a:ext uri="{FF2B5EF4-FFF2-40B4-BE49-F238E27FC236}">
                <a16:creationId xmlns:a16="http://schemas.microsoft.com/office/drawing/2014/main" id="{5AFD4A9D-C19A-4DA1-BD5B-A4E85F23E371}"/>
              </a:ext>
            </a:extLst>
          </p:cNvPr>
          <p:cNvCxnSpPr>
            <a:cxnSpLocks noChangeShapeType="1"/>
            <a:stCxn id="41990" idx="3"/>
            <a:endCxn id="41991" idx="1"/>
          </p:cNvCxnSpPr>
          <p:nvPr/>
        </p:nvCxnSpPr>
        <p:spPr bwMode="auto">
          <a:xfrm>
            <a:off x="1982788" y="3333750"/>
            <a:ext cx="881062" cy="15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993" name="TextBox 9">
            <a:extLst>
              <a:ext uri="{FF2B5EF4-FFF2-40B4-BE49-F238E27FC236}">
                <a16:creationId xmlns:a16="http://schemas.microsoft.com/office/drawing/2014/main" id="{485FEEBA-BF92-4004-8E4D-5C7B5493A8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3144838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cxnSp>
        <p:nvCxnSpPr>
          <p:cNvPr id="41994" name="직선 화살표 연결선 11">
            <a:extLst>
              <a:ext uri="{FF2B5EF4-FFF2-40B4-BE49-F238E27FC236}">
                <a16:creationId xmlns:a16="http://schemas.microsoft.com/office/drawing/2014/main" id="{6545DA47-C698-4C56-8908-2C87A9CAE58E}"/>
              </a:ext>
            </a:extLst>
          </p:cNvPr>
          <p:cNvCxnSpPr>
            <a:cxnSpLocks noChangeShapeType="1"/>
            <a:stCxn id="41991" idx="3"/>
            <a:endCxn id="41993" idx="1"/>
          </p:cNvCxnSpPr>
          <p:nvPr/>
        </p:nvCxnSpPr>
        <p:spPr bwMode="auto">
          <a:xfrm>
            <a:off x="5672138" y="3335338"/>
            <a:ext cx="1800225" cy="952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1995" name="그림 16">
            <a:extLst>
              <a:ext uri="{FF2B5EF4-FFF2-40B4-BE49-F238E27FC236}">
                <a16:creationId xmlns:a16="http://schemas.microsoft.com/office/drawing/2014/main" id="{F32BDB18-7F2D-4146-86AA-2E5212ACD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4097338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6" name="그림 17">
            <a:extLst>
              <a:ext uri="{FF2B5EF4-FFF2-40B4-BE49-F238E27FC236}">
                <a16:creationId xmlns:a16="http://schemas.microsoft.com/office/drawing/2014/main" id="{1CF8A096-D8D1-444E-9BED-A5F21C386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5229225"/>
            <a:ext cx="8477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7" name="직사각형 18">
            <a:extLst>
              <a:ext uri="{FF2B5EF4-FFF2-40B4-BE49-F238E27FC236}">
                <a16:creationId xmlns:a16="http://schemas.microsoft.com/office/drawing/2014/main" id="{0116CF01-F960-45BE-889D-C639B2724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3488" y="4170363"/>
            <a:ext cx="1871662" cy="627062"/>
          </a:xfrm>
          <a:prstGeom prst="rect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사람이 생각한 </a:t>
            </a:r>
            <a:endParaRPr lang="en-US" altLang="ko-KR" sz="2000"/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특징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6660D8-E1DD-4F0B-8628-2851C337A859}"/>
              </a:ext>
            </a:extLst>
          </p:cNvPr>
          <p:cNvSpPr/>
          <p:nvPr/>
        </p:nvSpPr>
        <p:spPr bwMode="auto">
          <a:xfrm flipH="1">
            <a:off x="4879975" y="4170363"/>
            <a:ext cx="1647825" cy="62706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dirty="0"/>
              <a:t>기계학습</a:t>
            </a:r>
            <a:endParaRPr lang="en-US" altLang="ko-KR" dirty="0"/>
          </a:p>
          <a:p>
            <a:pPr algn="ctr">
              <a:defRPr/>
            </a:pPr>
            <a:r>
              <a:rPr lang="en-US" altLang="ko-KR" dirty="0"/>
              <a:t>(KNN, SVM)</a:t>
            </a:r>
            <a:endParaRPr lang="ko-KR" altLang="en-US" dirty="0"/>
          </a:p>
        </p:txBody>
      </p:sp>
      <p:cxnSp>
        <p:nvCxnSpPr>
          <p:cNvPr id="41999" name="직선 화살표 연결선 13">
            <a:extLst>
              <a:ext uri="{FF2B5EF4-FFF2-40B4-BE49-F238E27FC236}">
                <a16:creationId xmlns:a16="http://schemas.microsoft.com/office/drawing/2014/main" id="{664540BE-B89C-401F-825E-15FB5C420A4A}"/>
              </a:ext>
            </a:extLst>
          </p:cNvPr>
          <p:cNvCxnSpPr>
            <a:cxnSpLocks noChangeShapeType="1"/>
            <a:stCxn id="41995" idx="3"/>
            <a:endCxn id="41997" idx="1"/>
          </p:cNvCxnSpPr>
          <p:nvPr/>
        </p:nvCxnSpPr>
        <p:spPr bwMode="auto">
          <a:xfrm>
            <a:off x="1982788" y="4483100"/>
            <a:ext cx="5207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00" name="직선 화살표 연결선 15">
            <a:extLst>
              <a:ext uri="{FF2B5EF4-FFF2-40B4-BE49-F238E27FC236}">
                <a16:creationId xmlns:a16="http://schemas.microsoft.com/office/drawing/2014/main" id="{F4DB4BA6-58BD-4979-9A1F-FDA10B85C382}"/>
              </a:ext>
            </a:extLst>
          </p:cNvPr>
          <p:cNvCxnSpPr>
            <a:cxnSpLocks noChangeShapeType="1"/>
            <a:stCxn id="41997" idx="3"/>
            <a:endCxn id="20" idx="3"/>
          </p:cNvCxnSpPr>
          <p:nvPr/>
        </p:nvCxnSpPr>
        <p:spPr bwMode="auto">
          <a:xfrm flipV="1">
            <a:off x="4375150" y="4483100"/>
            <a:ext cx="504825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001" name="TextBox 25">
            <a:extLst>
              <a:ext uri="{FF2B5EF4-FFF2-40B4-BE49-F238E27FC236}">
                <a16:creationId xmlns:a16="http://schemas.microsoft.com/office/drawing/2014/main" id="{9F1160E6-DAF5-407F-A7B9-D6170B22F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4297363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sp>
        <p:nvSpPr>
          <p:cNvPr id="42002" name="TextBox 26">
            <a:extLst>
              <a:ext uri="{FF2B5EF4-FFF2-40B4-BE49-F238E27FC236}">
                <a16:creationId xmlns:a16="http://schemas.microsoft.com/office/drawing/2014/main" id="{B1542747-198F-4F54-AE10-4E3D600A6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72363" y="5422900"/>
            <a:ext cx="7921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결과</a:t>
            </a:r>
          </a:p>
        </p:txBody>
      </p:sp>
      <p:cxnSp>
        <p:nvCxnSpPr>
          <p:cNvPr id="42003" name="직선 화살표 연결선 22">
            <a:extLst>
              <a:ext uri="{FF2B5EF4-FFF2-40B4-BE49-F238E27FC236}">
                <a16:creationId xmlns:a16="http://schemas.microsoft.com/office/drawing/2014/main" id="{CCF5F88C-1F79-4B5A-A02E-22735120440C}"/>
              </a:ext>
            </a:extLst>
          </p:cNvPr>
          <p:cNvCxnSpPr>
            <a:cxnSpLocks noChangeShapeType="1"/>
            <a:stCxn id="20" idx="1"/>
            <a:endCxn id="42001" idx="1"/>
          </p:cNvCxnSpPr>
          <p:nvPr/>
        </p:nvCxnSpPr>
        <p:spPr bwMode="auto">
          <a:xfrm>
            <a:off x="6527800" y="4483100"/>
            <a:ext cx="944563" cy="14288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F92EA9-5C26-4C54-8EA6-C2FDF07BCC09}"/>
              </a:ext>
            </a:extLst>
          </p:cNvPr>
          <p:cNvSpPr/>
          <p:nvPr/>
        </p:nvSpPr>
        <p:spPr bwMode="auto">
          <a:xfrm flipH="1">
            <a:off x="3222625" y="5311775"/>
            <a:ext cx="2363788" cy="628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r>
              <a:rPr lang="ko-KR" altLang="en-US" dirty="0"/>
              <a:t>신경망</a:t>
            </a:r>
            <a:endParaRPr lang="en-US" altLang="ko-KR" dirty="0"/>
          </a:p>
          <a:p>
            <a:pPr algn="ctr">
              <a:defRPr/>
            </a:pPr>
            <a:r>
              <a:rPr lang="en-US" altLang="ko-KR" dirty="0"/>
              <a:t>(Deep</a:t>
            </a:r>
            <a:r>
              <a:rPr lang="ko-KR" altLang="en-US" dirty="0"/>
              <a:t> </a:t>
            </a:r>
            <a:r>
              <a:rPr lang="en-US" altLang="ko-KR" dirty="0"/>
              <a:t>Learning)</a:t>
            </a:r>
            <a:endParaRPr lang="ko-KR" altLang="en-US" dirty="0"/>
          </a:p>
        </p:txBody>
      </p:sp>
      <p:cxnSp>
        <p:nvCxnSpPr>
          <p:cNvPr id="42005" name="직선 화살표 연결선 27">
            <a:extLst>
              <a:ext uri="{FF2B5EF4-FFF2-40B4-BE49-F238E27FC236}">
                <a16:creationId xmlns:a16="http://schemas.microsoft.com/office/drawing/2014/main" id="{1485263E-FC95-474A-BFE2-0C7D2493DD10}"/>
              </a:ext>
            </a:extLst>
          </p:cNvPr>
          <p:cNvCxnSpPr>
            <a:cxnSpLocks noChangeShapeType="1"/>
            <a:stCxn id="41996" idx="3"/>
            <a:endCxn id="29" idx="3"/>
          </p:cNvCxnSpPr>
          <p:nvPr/>
        </p:nvCxnSpPr>
        <p:spPr bwMode="auto">
          <a:xfrm>
            <a:off x="1982788" y="5614988"/>
            <a:ext cx="1239837" cy="11112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006" name="직선 화살표 연결선 30">
            <a:extLst>
              <a:ext uri="{FF2B5EF4-FFF2-40B4-BE49-F238E27FC236}">
                <a16:creationId xmlns:a16="http://schemas.microsoft.com/office/drawing/2014/main" id="{08BCDE37-38DB-412B-B1EF-C83D6FB1814B}"/>
              </a:ext>
            </a:extLst>
          </p:cNvPr>
          <p:cNvCxnSpPr>
            <a:cxnSpLocks noChangeShapeType="1"/>
            <a:stCxn id="29" idx="1"/>
            <a:endCxn id="42002" idx="1"/>
          </p:cNvCxnSpPr>
          <p:nvPr/>
        </p:nvCxnSpPr>
        <p:spPr bwMode="auto">
          <a:xfrm flipV="1">
            <a:off x="5586413" y="5622925"/>
            <a:ext cx="1885950" cy="3175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D2A19C-B02A-4011-A836-BAA4374E2EC9}"/>
              </a:ext>
            </a:extLst>
          </p:cNvPr>
          <p:cNvSpPr/>
          <p:nvPr/>
        </p:nvSpPr>
        <p:spPr bwMode="auto">
          <a:xfrm flipH="1">
            <a:off x="6391275" y="6145213"/>
            <a:ext cx="647700" cy="190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wrap="none" lIns="90000" tIns="46800" rIns="90000" bIns="46800"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42008" name="TextBox 31">
            <a:extLst>
              <a:ext uri="{FF2B5EF4-FFF2-40B4-BE49-F238E27FC236}">
                <a16:creationId xmlns:a16="http://schemas.microsoft.com/office/drawing/2014/main" id="{A8ED1409-2C8E-4A0F-A007-9832BBBC2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838" y="6134100"/>
            <a:ext cx="24479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000"/>
              <a:t>                    </a:t>
            </a:r>
            <a:r>
              <a:rPr lang="ko-KR" altLang="en-US" sz="1000"/>
              <a:t>는 사람이 개입하지 않음</a:t>
            </a:r>
          </a:p>
        </p:txBody>
      </p:sp>
      <p:sp>
        <p:nvSpPr>
          <p:cNvPr id="42009" name="TextBox 32">
            <a:extLst>
              <a:ext uri="{FF2B5EF4-FFF2-40B4-BE49-F238E27FC236}">
                <a16:creationId xmlns:a16="http://schemas.microsoft.com/office/drawing/2014/main" id="{FE12075F-EB5E-477B-9C38-0EE8C02AB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0963" y="2460625"/>
            <a:ext cx="66960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딥러닝은  종단간 기계학습</a:t>
            </a:r>
            <a:r>
              <a:rPr lang="en-US" altLang="ko-KR" sz="2000"/>
              <a:t>(end-to-end machine learning)</a:t>
            </a:r>
            <a:endParaRPr lang="ko-KR" altLang="en-US" sz="2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제목 1">
            <a:extLst>
              <a:ext uri="{FF2B5EF4-FFF2-40B4-BE49-F238E27FC236}">
                <a16:creationId xmlns:a16="http://schemas.microsoft.com/office/drawing/2014/main" id="{0FAE410F-6825-4667-B128-12B3F8071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3011" name="슬라이드 번호 개체 틀 3">
            <a:extLst>
              <a:ext uri="{FF2B5EF4-FFF2-40B4-BE49-F238E27FC236}">
                <a16:creationId xmlns:a16="http://schemas.microsoft.com/office/drawing/2014/main" id="{FB593F1C-0959-44E3-9AF9-C0CD01C5A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F103DCA-0881-400E-B873-D25585EF65EE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ko-KR" sz="1200"/>
          </a:p>
        </p:txBody>
      </p:sp>
      <p:sp>
        <p:nvSpPr>
          <p:cNvPr id="43012" name="내용 개체 틀 2">
            <a:extLst>
              <a:ext uri="{FF2B5EF4-FFF2-40B4-BE49-F238E27FC236}">
                <a16:creationId xmlns:a16="http://schemas.microsoft.com/office/drawing/2014/main" id="{C7D407DD-5AB8-47BA-A610-1B3AD89923C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손실함수</a:t>
            </a:r>
            <a:r>
              <a:rPr lang="en-US" altLang="ko-KR"/>
              <a:t>(Loss Function)</a:t>
            </a:r>
          </a:p>
        </p:txBody>
      </p:sp>
      <p:sp>
        <p:nvSpPr>
          <p:cNvPr id="43013" name="직사각형 6">
            <a:extLst>
              <a:ext uri="{FF2B5EF4-FFF2-40B4-BE49-F238E27FC236}">
                <a16:creationId xmlns:a16="http://schemas.microsoft.com/office/drawing/2014/main" id="{D2E8A131-4D1C-4F1C-BB99-8460EA3E6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673225"/>
            <a:ext cx="4465638" cy="175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atinLnBrk="1"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평균 제곱 오차</a:t>
            </a:r>
            <a:r>
              <a:rPr lang="en-US" altLang="ko-KR" sz="1400">
                <a:ea typeface="굴림" panose="020B0600000101010101" pitchFamily="50" charset="-127"/>
              </a:rPr>
              <a:t>(Mean Squared Error : MSE)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ea typeface="굴림" panose="020B0600000101010101" pitchFamily="50" charset="-127"/>
              </a:rPr>
              <a:t>계산이 간편하여 가장 많이 쓰이는 손실 함수 </a:t>
            </a:r>
            <a:r>
              <a:rPr lang="en-US" altLang="ko-KR" sz="1400">
                <a:ea typeface="굴림" panose="020B0600000101010101" pitchFamily="50" charset="-127"/>
              </a:rPr>
              <a:t>( y :  </a:t>
            </a:r>
            <a:r>
              <a:rPr lang="ko-KR" altLang="en-US" sz="1400">
                <a:ea typeface="굴림" panose="020B0600000101010101" pitchFamily="50" charset="-127"/>
              </a:rPr>
              <a:t>신경망 출력 값</a:t>
            </a:r>
            <a:r>
              <a:rPr lang="en-US" altLang="ko-KR" sz="1400">
                <a:ea typeface="굴림" panose="020B0600000101010101" pitchFamily="50" charset="-127"/>
              </a:rPr>
              <a:t>, t : Target value)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§"/>
            </a:pP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3014" name="직사각형 12">
            <a:extLst>
              <a:ext uri="{FF2B5EF4-FFF2-40B4-BE49-F238E27FC236}">
                <a16:creationId xmlns:a16="http://schemas.microsoft.com/office/drawing/2014/main" id="{B62266D2-2BE8-4C16-AC1B-D32456BB7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3844925"/>
            <a:ext cx="4465638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교차 엔트로피 오차</a:t>
            </a:r>
            <a:r>
              <a:rPr lang="en-US" altLang="ko-KR" sz="1400">
                <a:ea typeface="굴림" panose="020B0600000101010101" pitchFamily="50" charset="-127"/>
              </a:rPr>
              <a:t>(Cross Entropy Error : CEE)</a:t>
            </a: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기본적으로 분류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(Classification) 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문제에서 원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-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핫 인코딩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(one-hot encoding)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했을 경우에만 사용할 수 있는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loss function</a:t>
            </a: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lvl="1" latinLnBrk="1">
              <a:lnSpc>
                <a:spcPct val="200000"/>
              </a:lnSpc>
              <a:spcBef>
                <a:spcPct val="0"/>
              </a:spcBef>
              <a:buClrTx/>
              <a:buFont typeface="Wingdings" panose="05000000000000000000" pitchFamily="2" charset="2"/>
              <a:buChar char="ü"/>
            </a:pP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주로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SoftMax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를 통해 활성화 된 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Output </a:t>
            </a:r>
            <a:r>
              <a:rPr lang="ko-KR" altLang="en-US" sz="1400">
                <a:solidFill>
                  <a:srgbClr val="000000"/>
                </a:solidFill>
                <a:latin typeface="Calibri" panose="020F0502020204030204" pitchFamily="34" charset="0"/>
              </a:rPr>
              <a:t>값과 함께 주로 쓰인다</a:t>
            </a:r>
            <a:r>
              <a:rPr lang="en-US" altLang="ko-KR" sz="140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latinLnBrk="1"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endParaRPr lang="ko-KR" altLang="en-US" sz="14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43015" name="Picture 2" descr="ìì¤ í¨ìì ëí ì´ë¯¸ì§ ê²ìê²°ê³¼">
            <a:extLst>
              <a:ext uri="{FF2B5EF4-FFF2-40B4-BE49-F238E27FC236}">
                <a16:creationId xmlns:a16="http://schemas.microsoft.com/office/drawing/2014/main" id="{17CD51FA-67A1-4D4E-BCDC-AC1491EAA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1844675"/>
            <a:ext cx="22860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4" descr="http://cfile23.uf.tistory.com/image/99C0D73B5A92769625BE49">
            <a:extLst>
              <a:ext uri="{FF2B5EF4-FFF2-40B4-BE49-F238E27FC236}">
                <a16:creationId xmlns:a16="http://schemas.microsoft.com/office/drawing/2014/main" id="{FC20EB68-CEEC-4F0F-9DE3-7CAEC5B1A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813" y="4446588"/>
            <a:ext cx="23622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제목 1">
            <a:extLst>
              <a:ext uri="{FF2B5EF4-FFF2-40B4-BE49-F238E27FC236}">
                <a16:creationId xmlns:a16="http://schemas.microsoft.com/office/drawing/2014/main" id="{C420EB3F-37CB-45DC-AAB2-72442AA8BD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4035" name="슬라이드 번호 개체 틀 3">
            <a:extLst>
              <a:ext uri="{FF2B5EF4-FFF2-40B4-BE49-F238E27FC236}">
                <a16:creationId xmlns:a16="http://schemas.microsoft.com/office/drawing/2014/main" id="{75C0C7C0-ECF2-4C15-9CEA-88D5FE9730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0F375E6D-A5C8-4E2A-A389-8AAD6C4A10F1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ko-KR" sz="1200"/>
          </a:p>
        </p:txBody>
      </p:sp>
      <p:sp>
        <p:nvSpPr>
          <p:cNvPr id="44036" name="내용 개체 틀 2">
            <a:extLst>
              <a:ext uri="{FF2B5EF4-FFF2-40B4-BE49-F238E27FC236}">
                <a16:creationId xmlns:a16="http://schemas.microsoft.com/office/drawing/2014/main" id="{6B88B994-894C-455C-89EA-946FA283267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교차 엔트로피 오차</a:t>
            </a:r>
            <a:r>
              <a:rPr lang="en-US" altLang="ko-KR"/>
              <a:t>(Cross Entropy Error : CEE)</a:t>
            </a:r>
          </a:p>
        </p:txBody>
      </p:sp>
      <p:pic>
        <p:nvPicPr>
          <p:cNvPr id="44037" name="Picture 4" descr="https://t1.daumcdn.net/cfile/tistory/2432E835596A2B5B18">
            <a:extLst>
              <a:ext uri="{FF2B5EF4-FFF2-40B4-BE49-F238E27FC236}">
                <a16:creationId xmlns:a16="http://schemas.microsoft.com/office/drawing/2014/main" id="{6584E8FA-4E2F-4B09-8610-CB8D65BBE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701800"/>
            <a:ext cx="4929188" cy="3348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3">
            <a:extLst>
              <a:ext uri="{FF2B5EF4-FFF2-40B4-BE49-F238E27FC236}">
                <a16:creationId xmlns:a16="http://schemas.microsoft.com/office/drawing/2014/main" id="{10B88666-80A3-4F79-AE3B-A2D51228C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8038" y="2763838"/>
            <a:ext cx="3816350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</a:rPr>
              <a:t>y == 1, E == 0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latin typeface="나눔바른고딕" panose="020B0603020101020101" pitchFamily="50" charset="-127"/>
              </a:rPr>
              <a:t>y</a:t>
            </a:r>
            <a:r>
              <a:rPr lang="ko-KR" altLang="en-US" sz="1400">
                <a:latin typeface="나눔바른고딕" panose="020B0603020101020101" pitchFamily="50" charset="-127"/>
              </a:rPr>
              <a:t>가 </a:t>
            </a:r>
            <a:r>
              <a:rPr lang="en-US" altLang="ko-KR" sz="1400">
                <a:latin typeface="나눔바른고딕" panose="020B0603020101020101" pitchFamily="50" charset="-127"/>
              </a:rPr>
              <a:t>1</a:t>
            </a:r>
            <a:r>
              <a:rPr lang="ko-KR" altLang="en-US" sz="1400">
                <a:latin typeface="나눔바른고딕" panose="020B0603020101020101" pitchFamily="50" charset="-127"/>
              </a:rPr>
              <a:t>일 때</a:t>
            </a:r>
            <a:r>
              <a:rPr lang="en-US" altLang="ko-KR" sz="1400">
                <a:latin typeface="나눔바른고딕" panose="020B0603020101020101" pitchFamily="50" charset="-127"/>
              </a:rPr>
              <a:t>(</a:t>
            </a:r>
            <a:r>
              <a:rPr lang="ko-KR" altLang="en-US" sz="1400">
                <a:latin typeface="나눔바른고딕" panose="020B0603020101020101" pitchFamily="50" charset="-127"/>
              </a:rPr>
              <a:t>정확히 예측했을 때</a:t>
            </a:r>
            <a:r>
              <a:rPr lang="en-US" altLang="ko-KR" sz="1400">
                <a:latin typeface="나눔바른고딕" panose="020B0603020101020101" pitchFamily="50" charset="-127"/>
              </a:rPr>
              <a:t>)</a:t>
            </a:r>
            <a:r>
              <a:rPr lang="ko-KR" altLang="en-US" sz="1400">
                <a:latin typeface="나눔바른고딕" panose="020B0603020101020101" pitchFamily="50" charset="-127"/>
              </a:rPr>
              <a:t> </a:t>
            </a:r>
            <a:r>
              <a:rPr lang="en-US" altLang="ko-KR" sz="1400">
                <a:latin typeface="나눔바른고딕" panose="020B0603020101020101" pitchFamily="50" charset="-127"/>
              </a:rPr>
              <a:t>cost </a:t>
            </a:r>
            <a:r>
              <a:rPr lang="ko-KR" altLang="en-US" sz="1400">
                <a:latin typeface="나눔바른고딕" panose="020B0603020101020101" pitchFamily="50" charset="-127"/>
              </a:rPr>
              <a:t>값은 </a:t>
            </a:r>
            <a:r>
              <a:rPr lang="en-US" altLang="ko-KR" sz="1400">
                <a:latin typeface="나눔바른고딕" panose="020B0603020101020101" pitchFamily="50" charset="-127"/>
              </a:rPr>
              <a:t>0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latin typeface="나눔바른고딕" panose="020B0603020101020101" pitchFamily="50" charset="-127"/>
              </a:rPr>
              <a:t>그리고 </a:t>
            </a:r>
            <a:r>
              <a:rPr lang="en-US" altLang="ko-KR" sz="1400">
                <a:latin typeface="나눔바른고딕" panose="020B0603020101020101" pitchFamily="50" charset="-127"/>
              </a:rPr>
              <a:t>0 </a:t>
            </a:r>
            <a:r>
              <a:rPr lang="ko-KR" altLang="en-US" sz="1400">
                <a:latin typeface="나눔바른고딕" panose="020B0603020101020101" pitchFamily="50" charset="-127"/>
              </a:rPr>
              <a:t>에 가까울 때</a:t>
            </a:r>
            <a:r>
              <a:rPr lang="en-US" altLang="ko-KR" sz="1400">
                <a:latin typeface="나눔바른고딕" panose="020B0603020101020101" pitchFamily="50" charset="-127"/>
              </a:rPr>
              <a:t>(</a:t>
            </a:r>
            <a:r>
              <a:rPr lang="ko-KR" altLang="en-US" sz="1400">
                <a:latin typeface="나눔바른고딕" panose="020B0603020101020101" pitchFamily="50" charset="-127"/>
              </a:rPr>
              <a:t>틀렸을 때</a:t>
            </a:r>
            <a:r>
              <a:rPr lang="en-US" altLang="ko-KR" sz="1400">
                <a:latin typeface="나눔바른고딕" panose="020B0603020101020101" pitchFamily="50" charset="-127"/>
              </a:rPr>
              <a:t>) </a:t>
            </a:r>
            <a:r>
              <a:rPr lang="ko-KR" altLang="en-US" sz="1400">
                <a:latin typeface="나눔바른고딕" panose="020B0603020101020101" pitchFamily="50" charset="-127"/>
              </a:rPr>
              <a:t>큰 양수의 값</a:t>
            </a:r>
          </a:p>
        </p:txBody>
      </p:sp>
      <p:pic>
        <p:nvPicPr>
          <p:cNvPr id="44039" name="Picture 4" descr="http://cfile23.uf.tistory.com/image/99C0D73B5A92769625BE49">
            <a:extLst>
              <a:ext uri="{FF2B5EF4-FFF2-40B4-BE49-F238E27FC236}">
                <a16:creationId xmlns:a16="http://schemas.microsoft.com/office/drawing/2014/main" id="{57489AE2-446C-4183-8CE5-3C22D3B6D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156200"/>
            <a:ext cx="15240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040" name="직선 연결선 17">
            <a:extLst>
              <a:ext uri="{FF2B5EF4-FFF2-40B4-BE49-F238E27FC236}">
                <a16:creationId xmlns:a16="http://schemas.microsoft.com/office/drawing/2014/main" id="{4063E7E1-73A1-465A-8AF7-FF6D32922E6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82675" y="3903663"/>
            <a:ext cx="989013" cy="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041" name="직선 연결선 5">
            <a:extLst>
              <a:ext uri="{FF2B5EF4-FFF2-40B4-BE49-F238E27FC236}">
                <a16:creationId xmlns:a16="http://schemas.microsoft.com/office/drawing/2014/main" id="{B4B589BD-C215-4111-AA18-1797834AC9A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071688" y="3933825"/>
            <a:ext cx="0" cy="749300"/>
          </a:xfrm>
          <a:prstGeom prst="line">
            <a:avLst/>
          </a:prstGeom>
          <a:noFill/>
          <a:ln w="127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042" name="TextBox 4">
            <a:extLst>
              <a:ext uri="{FF2B5EF4-FFF2-40B4-BE49-F238E27FC236}">
                <a16:creationId xmlns:a16="http://schemas.microsoft.com/office/drawing/2014/main" id="{6416B414-3618-4D44-9EB0-48C45B279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8888" y="5321300"/>
            <a:ext cx="1081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800"/>
              <a:t>tk  : </a:t>
            </a:r>
            <a:r>
              <a:rPr lang="ko-KR" altLang="en-US" sz="800"/>
              <a:t>정답 레이블</a:t>
            </a:r>
            <a:endParaRPr lang="en-US" altLang="ko-KR" sz="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800"/>
              <a:t>yk : </a:t>
            </a:r>
            <a:r>
              <a:rPr lang="ko-KR" altLang="en-US" sz="800"/>
              <a:t>신경망의 출력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>
            <a:extLst>
              <a:ext uri="{FF2B5EF4-FFF2-40B4-BE49-F238E27FC236}">
                <a16:creationId xmlns:a16="http://schemas.microsoft.com/office/drawing/2014/main" id="{C27E2777-1AD1-483A-B50E-F3081D5F176D}"/>
              </a:ext>
            </a:extLst>
          </p:cNvPr>
          <p:cNvSpPr>
            <a:spLocks noGrp="1" noChangeArrowheads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altLang="ko-KR" dirty="0" err="1"/>
              <a:t>Numpy</a:t>
            </a:r>
            <a:r>
              <a:rPr lang="en-US" altLang="ko-KR" dirty="0"/>
              <a:t> </a:t>
            </a:r>
            <a:r>
              <a:rPr lang="ko-KR" altLang="en-US" dirty="0"/>
              <a:t>조작</a:t>
            </a:r>
            <a:r>
              <a:rPr lang="en-US" altLang="ko-KR" dirty="0"/>
              <a:t>(</a:t>
            </a:r>
            <a:r>
              <a:rPr lang="ko-KR" altLang="en-US" dirty="0"/>
              <a:t>배열 생성</a:t>
            </a:r>
            <a:r>
              <a:rPr lang="en-US" altLang="ko-KR" dirty="0"/>
              <a:t>, </a:t>
            </a:r>
            <a:r>
              <a:rPr lang="ko-KR" altLang="en-US" dirty="0"/>
              <a:t>연산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1679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>
            <a:extLst>
              <a:ext uri="{FF2B5EF4-FFF2-40B4-BE49-F238E27FC236}">
                <a16:creationId xmlns:a16="http://schemas.microsoft.com/office/drawing/2014/main" id="{5FBC745F-65F3-4674-A565-C61D0F17F2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5059" name="슬라이드 번호 개체 틀 3">
            <a:extLst>
              <a:ext uri="{FF2B5EF4-FFF2-40B4-BE49-F238E27FC236}">
                <a16:creationId xmlns:a16="http://schemas.microsoft.com/office/drawing/2014/main" id="{383AF37C-1390-4250-AE26-5B5716F718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C7A360EE-53EF-4751-A20D-F6ABE9F4ED8C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ko-KR" sz="1200"/>
          </a:p>
        </p:txBody>
      </p:sp>
      <p:sp>
        <p:nvSpPr>
          <p:cNvPr id="45060" name="내용 개체 틀 2">
            <a:extLst>
              <a:ext uri="{FF2B5EF4-FFF2-40B4-BE49-F238E27FC236}">
                <a16:creationId xmlns:a16="http://schemas.microsoft.com/office/drawing/2014/main" id="{0FCC1C93-BED1-4AA8-8760-FED7FBC2283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매개변수 최적화를 위해 정확도가 아닌 손실 함수를 사용하는 이유</a:t>
            </a:r>
            <a:endParaRPr lang="en-US" altLang="ko-KR"/>
          </a:p>
        </p:txBody>
      </p:sp>
      <p:sp>
        <p:nvSpPr>
          <p:cNvPr id="45061" name="TextBox 7">
            <a:extLst>
              <a:ext uri="{FF2B5EF4-FFF2-40B4-BE49-F238E27FC236}">
                <a16:creationId xmlns:a16="http://schemas.microsoft.com/office/drawing/2014/main" id="{8C39AFBD-742C-48DE-B054-3B1242F5A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663" y="2060575"/>
            <a:ext cx="8153400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학습의 궁극적 목적 </a:t>
            </a:r>
            <a:r>
              <a:rPr lang="en-US" altLang="ko-KR" sz="1800"/>
              <a:t>= </a:t>
            </a:r>
            <a:r>
              <a:rPr lang="ko-KR" altLang="en-US" sz="1800"/>
              <a:t>정확도를 최대화 하는 매개변수</a:t>
            </a:r>
            <a:r>
              <a:rPr lang="en-US" altLang="ko-KR" sz="1800"/>
              <a:t>(W,b)</a:t>
            </a:r>
            <a:r>
              <a:rPr lang="ko-KR" altLang="en-US" sz="1800"/>
              <a:t> 값을 찾는 것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그런데 왜 정확도라는 지표를 사용하지 않고 손실함수의 값을 거치는 것일까</a:t>
            </a:r>
            <a:r>
              <a:rPr lang="en-US" altLang="ko-KR" sz="1800"/>
              <a:t>?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이유는 신경망학습에서의 미분의 역할에 주목</a:t>
            </a:r>
            <a:endParaRPr lang="en-US" altLang="ko-KR" sz="18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ü"/>
            </a:pPr>
            <a:r>
              <a:rPr lang="ko-KR" altLang="en-US" sz="1800"/>
              <a:t>매개변수의 손실함수 미분이란 가중치 매개변수의 값을 아주 조금 변화 시켰을 경우 손실함수가 어떻게 변하느냐에 대한 의미</a:t>
            </a:r>
            <a:endParaRPr lang="en-US" altLang="ko-KR" sz="180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제목 1">
            <a:extLst>
              <a:ext uri="{FF2B5EF4-FFF2-40B4-BE49-F238E27FC236}">
                <a16:creationId xmlns:a16="http://schemas.microsoft.com/office/drawing/2014/main" id="{6F1EDD96-BF96-46D8-85D1-5A76796DCE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6083" name="슬라이드 번호 개체 틀 3">
            <a:extLst>
              <a:ext uri="{FF2B5EF4-FFF2-40B4-BE49-F238E27FC236}">
                <a16:creationId xmlns:a16="http://schemas.microsoft.com/office/drawing/2014/main" id="{43273C91-925F-48BF-8E75-C9DE662E71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EFB69C6-2D8C-4D4C-85B6-04D26831607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ko-KR" sz="1200"/>
          </a:p>
        </p:txBody>
      </p:sp>
      <p:sp>
        <p:nvSpPr>
          <p:cNvPr id="46084" name="내용 개체 틀 2">
            <a:extLst>
              <a:ext uri="{FF2B5EF4-FFF2-40B4-BE49-F238E27FC236}">
                <a16:creationId xmlns:a16="http://schemas.microsoft.com/office/drawing/2014/main" id="{6048227E-52C1-4921-867C-B57B6B6B885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수치미분 </a:t>
            </a:r>
            <a:r>
              <a:rPr lang="en-US" altLang="ko-KR"/>
              <a:t>- </a:t>
            </a:r>
            <a:r>
              <a:rPr lang="ko-KR" altLang="en-US"/>
              <a:t>아주 작은 차분으로 미분을 구하는 방법</a:t>
            </a:r>
            <a:endParaRPr lang="en-US" altLang="ko-KR"/>
          </a:p>
        </p:txBody>
      </p:sp>
      <p:pic>
        <p:nvPicPr>
          <p:cNvPr id="46085" name="그림 1">
            <a:extLst>
              <a:ext uri="{FF2B5EF4-FFF2-40B4-BE49-F238E27FC236}">
                <a16:creationId xmlns:a16="http://schemas.microsoft.com/office/drawing/2014/main" id="{FBAC07C8-D1D8-4182-9D60-87E43F8E4D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2060575"/>
            <a:ext cx="2590800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86" name="직선 화살표 연결선 3">
            <a:extLst>
              <a:ext uri="{FF2B5EF4-FFF2-40B4-BE49-F238E27FC236}">
                <a16:creationId xmlns:a16="http://schemas.microsoft.com/office/drawing/2014/main" id="{8D76244A-21C4-42D7-B7FD-7611FAC17437}"/>
              </a:ext>
            </a:extLst>
          </p:cNvPr>
          <p:cNvCxnSpPr>
            <a:cxnSpLocks noChangeShapeType="1"/>
            <a:endCxn id="46085" idx="3"/>
          </p:cNvCxnSpPr>
          <p:nvPr/>
        </p:nvCxnSpPr>
        <p:spPr bwMode="auto">
          <a:xfrm flipH="1">
            <a:off x="4446588" y="2508250"/>
            <a:ext cx="1368425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087" name="TextBox 6">
            <a:extLst>
              <a:ext uri="{FF2B5EF4-FFF2-40B4-BE49-F238E27FC236}">
                <a16:creationId xmlns:a16="http://schemas.microsoft.com/office/drawing/2014/main" id="{0CA23010-E6BC-4AB6-94A1-AE16C20D6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2308225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함수의 미분</a:t>
            </a:r>
          </a:p>
        </p:txBody>
      </p:sp>
      <p:sp>
        <p:nvSpPr>
          <p:cNvPr id="46088" name="TextBox 10">
            <a:extLst>
              <a:ext uri="{FF2B5EF4-FFF2-40B4-BE49-F238E27FC236}">
                <a16:creationId xmlns:a16="http://schemas.microsoft.com/office/drawing/2014/main" id="{7CA1161A-2FCE-403F-A6D3-AEEAAB00A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0088" y="3141663"/>
            <a:ext cx="1728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2000"/>
              <a:t>수치 미분</a:t>
            </a:r>
          </a:p>
        </p:txBody>
      </p:sp>
      <p:sp>
        <p:nvSpPr>
          <p:cNvPr id="46089" name="TextBox 7">
            <a:extLst>
              <a:ext uri="{FF2B5EF4-FFF2-40B4-BE49-F238E27FC236}">
                <a16:creationId xmlns:a16="http://schemas.microsoft.com/office/drawing/2014/main" id="{199102E3-184D-4E78-AC29-09B734C16F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15238" y="2308225"/>
            <a:ext cx="8651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1e-50</a:t>
            </a:r>
            <a:endParaRPr lang="ko-KR" altLang="en-US" sz="2000"/>
          </a:p>
        </p:txBody>
      </p:sp>
      <p:sp>
        <p:nvSpPr>
          <p:cNvPr id="46090" name="TextBox 12">
            <a:extLst>
              <a:ext uri="{FF2B5EF4-FFF2-40B4-BE49-F238E27FC236}">
                <a16:creationId xmlns:a16="http://schemas.microsoft.com/office/drawing/2014/main" id="{4853159A-72EF-4AD2-BBE7-2D72CD3EC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8263" y="3181350"/>
            <a:ext cx="86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2000"/>
              <a:t>1e-4</a:t>
            </a:r>
            <a:endParaRPr lang="ko-KR" altLang="en-US" sz="2000"/>
          </a:p>
        </p:txBody>
      </p:sp>
      <p:pic>
        <p:nvPicPr>
          <p:cNvPr id="46091" name="그림 8">
            <a:extLst>
              <a:ext uri="{FF2B5EF4-FFF2-40B4-BE49-F238E27FC236}">
                <a16:creationId xmlns:a16="http://schemas.microsoft.com/office/drawing/2014/main" id="{F1778A4D-1F91-43B7-8C6E-9060289D5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8" y="3084513"/>
            <a:ext cx="3117850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6092" name="직선 화살표 연결선 11">
            <a:extLst>
              <a:ext uri="{FF2B5EF4-FFF2-40B4-BE49-F238E27FC236}">
                <a16:creationId xmlns:a16="http://schemas.microsoft.com/office/drawing/2014/main" id="{84066D3F-5905-4B2F-8FB6-4D171D8DD3EE}"/>
              </a:ext>
            </a:extLst>
          </p:cNvPr>
          <p:cNvCxnSpPr>
            <a:cxnSpLocks noChangeShapeType="1"/>
            <a:stCxn id="46088" idx="1"/>
          </p:cNvCxnSpPr>
          <p:nvPr/>
        </p:nvCxnSpPr>
        <p:spPr bwMode="auto">
          <a:xfrm flipH="1">
            <a:off x="4827588" y="3341688"/>
            <a:ext cx="952500" cy="0"/>
          </a:xfrm>
          <a:prstGeom prst="straightConnector1">
            <a:avLst/>
          </a:prstGeom>
          <a:noFill/>
          <a:ln w="12700" algn="ctr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6093" name="그림 13">
            <a:extLst>
              <a:ext uri="{FF2B5EF4-FFF2-40B4-BE49-F238E27FC236}">
                <a16:creationId xmlns:a16="http://schemas.microsoft.com/office/drawing/2014/main" id="{0E0FC782-F3CF-42F6-AC44-09E7E47292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3971925"/>
            <a:ext cx="3887787" cy="223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제목 1">
            <a:extLst>
              <a:ext uri="{FF2B5EF4-FFF2-40B4-BE49-F238E27FC236}">
                <a16:creationId xmlns:a16="http://schemas.microsoft.com/office/drawing/2014/main" id="{0D9AEDB1-FAAF-4F77-96ED-FC399170B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7107" name="슬라이드 번호 개체 틀 3">
            <a:extLst>
              <a:ext uri="{FF2B5EF4-FFF2-40B4-BE49-F238E27FC236}">
                <a16:creationId xmlns:a16="http://schemas.microsoft.com/office/drawing/2014/main" id="{377209CB-39B2-4F52-8547-637955210B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885D94C-A1FD-42B2-9E02-A414FB3BB389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ko-KR" sz="1200"/>
          </a:p>
        </p:txBody>
      </p:sp>
      <p:sp>
        <p:nvSpPr>
          <p:cNvPr id="47108" name="내용 개체 틀 2">
            <a:extLst>
              <a:ext uri="{FF2B5EF4-FFF2-40B4-BE49-F238E27FC236}">
                <a16:creationId xmlns:a16="http://schemas.microsoft.com/office/drawing/2014/main" id="{B0A4928E-5BAD-42AD-9676-BB612A8060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편미분</a:t>
            </a:r>
            <a:r>
              <a:rPr lang="en-US" altLang="ko-KR"/>
              <a:t>(Partial differential)</a:t>
            </a:r>
          </a:p>
        </p:txBody>
      </p:sp>
      <p:sp>
        <p:nvSpPr>
          <p:cNvPr id="47109" name="TextBox 5">
            <a:extLst>
              <a:ext uri="{FF2B5EF4-FFF2-40B4-BE49-F238E27FC236}">
                <a16:creationId xmlns:a16="http://schemas.microsoft.com/office/drawing/2014/main" id="{1086FC67-977F-46FC-954B-99FDF561B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162" y="5553869"/>
            <a:ext cx="80645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편미분은 변수가 하나인 미분과 마찬가지로 특정 장소의 기울기를 구함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여러 변수 중 목표 변수 하나에 초점을 맞추고 다른 변수는 값을 고정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수치 미분 함수를 적용하여 </a:t>
            </a:r>
            <a:r>
              <a:rPr lang="ko-KR" altLang="en-US" sz="1400" dirty="0" err="1"/>
              <a:t>편미분을</a:t>
            </a:r>
            <a:r>
              <a:rPr lang="ko-KR" altLang="en-US" sz="1400" dirty="0"/>
              <a:t> 구함</a:t>
            </a:r>
            <a:endParaRPr lang="en-US" altLang="ko-KR" sz="1400" dirty="0"/>
          </a:p>
        </p:txBody>
      </p:sp>
      <p:pic>
        <p:nvPicPr>
          <p:cNvPr id="47110" name="Picture 6" descr="https://upload.wikimedia.org/wikipedia/commons/thumb/2/2d/Partial_func_eg.svg/1280px-Partial_func_eg.svg.png">
            <a:extLst>
              <a:ext uri="{FF2B5EF4-FFF2-40B4-BE49-F238E27FC236}">
                <a16:creationId xmlns:a16="http://schemas.microsoft.com/office/drawing/2014/main" id="{AAAA9A80-0C85-4AC4-AA04-60C29DDF5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97" y="1204840"/>
            <a:ext cx="5513847" cy="4135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111" name="직사각형 1">
                <a:extLst>
                  <a:ext uri="{FF2B5EF4-FFF2-40B4-BE49-F238E27FC236}">
                    <a16:creationId xmlns:a16="http://schemas.microsoft.com/office/drawing/2014/main" id="{DFF51FD5-5A40-44C8-92F1-CBC590B9E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4988" y="2848773"/>
                <a:ext cx="1570558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Monotype Sorts" charset="2"/>
                  <a:buChar char="u"/>
                  <a:defRPr kumimoji="1" sz="22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1pPr>
                <a:lvl2pPr marL="742950" indent="-28575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2pPr>
                <a:lvl3pPr marL="11430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Char char="»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3pPr>
                <a:lvl4pPr marL="16002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 2" panose="05020102010507070707" pitchFamily="18" charset="2"/>
                  <a:buChar char="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4pPr>
                <a:lvl5pPr marL="2057400" indent="-228600">
                  <a:lnSpc>
                    <a:spcPct val="120000"/>
                  </a:lnSpc>
                  <a:spcBef>
                    <a:spcPct val="20000"/>
                  </a:spcBef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anose="05000000000000000000" pitchFamily="2" charset="2"/>
                  <a:buChar char="ü"/>
                  <a:defRPr kumimoji="1">
                    <a:solidFill>
                      <a:schemeClr val="tx1"/>
                    </a:solidFill>
                    <a:latin typeface="Arial" panose="020B0604020202020204" pitchFamily="34" charset="0"/>
                    <a:ea typeface="돋움" panose="020B0600000101010101" pitchFamily="50" charset="-127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2000" b="0" i="1" smtClean="0">
                          <a:solidFill>
                            <a:srgbClr val="20212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ko-KR" sz="2000" b="0" i="1" smtClean="0">
                              <a:solidFill>
                                <a:srgbClr val="20212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ko-KR" altLang="en-US" sz="2000" dirty="0"/>
              </a:p>
            </p:txBody>
          </p:sp>
        </mc:Choice>
        <mc:Fallback xmlns="">
          <p:sp>
            <p:nvSpPr>
              <p:cNvPr id="47111" name="직사각형 1">
                <a:extLst>
                  <a:ext uri="{FF2B5EF4-FFF2-40B4-BE49-F238E27FC236}">
                    <a16:creationId xmlns:a16="http://schemas.microsoft.com/office/drawing/2014/main" id="{DFF51FD5-5A40-44C8-92F1-CBC590B9E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34988" y="2848773"/>
                <a:ext cx="1570558" cy="400110"/>
              </a:xfrm>
              <a:prstGeom prst="rect">
                <a:avLst/>
              </a:prstGeom>
              <a:blipFill>
                <a:blip r:embed="rId3"/>
                <a:stretch>
                  <a:fillRect b="-1060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1">
            <a:extLst>
              <a:ext uri="{FF2B5EF4-FFF2-40B4-BE49-F238E27FC236}">
                <a16:creationId xmlns:a16="http://schemas.microsoft.com/office/drawing/2014/main" id="{BCA0B9C0-9F5C-45A5-B8CC-9A680C24F0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8131" name="슬라이드 번호 개체 틀 3">
            <a:extLst>
              <a:ext uri="{FF2B5EF4-FFF2-40B4-BE49-F238E27FC236}">
                <a16:creationId xmlns:a16="http://schemas.microsoft.com/office/drawing/2014/main" id="{7217E158-033F-4F6F-846D-C349A63254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0BFA31C-054A-4F13-89D9-39A3B1F1FEA3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US" altLang="ko-KR" sz="1200"/>
          </a:p>
        </p:txBody>
      </p:sp>
      <p:sp>
        <p:nvSpPr>
          <p:cNvPr id="48132" name="내용 개체 틀 2">
            <a:extLst>
              <a:ext uri="{FF2B5EF4-FFF2-40B4-BE49-F238E27FC236}">
                <a16:creationId xmlns:a16="http://schemas.microsoft.com/office/drawing/2014/main" id="{C4559A1A-3E89-4CB5-9ED2-01E182AE83D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기울기</a:t>
            </a:r>
            <a:r>
              <a:rPr lang="en-US" altLang="ko-KR"/>
              <a:t>(gradient)</a:t>
            </a:r>
          </a:p>
        </p:txBody>
      </p:sp>
      <p:sp>
        <p:nvSpPr>
          <p:cNvPr id="48133" name="TextBox 5">
            <a:extLst>
              <a:ext uri="{FF2B5EF4-FFF2-40B4-BE49-F238E27FC236}">
                <a16:creationId xmlns:a16="http://schemas.microsoft.com/office/drawing/2014/main" id="{CE177F77-1BAB-40C5-ABB7-7A605158D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모든 변수의 편미분값을 벡터로 정리한 것을 기울기로 표현</a:t>
            </a:r>
            <a:endParaRPr lang="en-US" altLang="ko-KR" sz="1400"/>
          </a:p>
        </p:txBody>
      </p:sp>
      <p:pic>
        <p:nvPicPr>
          <p:cNvPr id="48134" name="그림 3">
            <a:extLst>
              <a:ext uri="{FF2B5EF4-FFF2-40B4-BE49-F238E27FC236}">
                <a16:creationId xmlns:a16="http://schemas.microsoft.com/office/drawing/2014/main" id="{6C912B56-5027-4ED9-9F8C-F45DB9AB34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14550"/>
            <a:ext cx="5329238" cy="352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제목 1">
            <a:extLst>
              <a:ext uri="{FF2B5EF4-FFF2-40B4-BE49-F238E27FC236}">
                <a16:creationId xmlns:a16="http://schemas.microsoft.com/office/drawing/2014/main" id="{AA7F4F74-8C8C-4DB9-9D76-ED9141F22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49155" name="슬라이드 번호 개체 틀 3">
            <a:extLst>
              <a:ext uri="{FF2B5EF4-FFF2-40B4-BE49-F238E27FC236}">
                <a16:creationId xmlns:a16="http://schemas.microsoft.com/office/drawing/2014/main" id="{0B11FC4D-D161-4FF6-8AB6-63B624F637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690579C4-3639-495F-B9E4-F05821920E22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ko-KR" sz="1200"/>
          </a:p>
        </p:txBody>
      </p:sp>
      <p:sp>
        <p:nvSpPr>
          <p:cNvPr id="49156" name="내용 개체 틀 2">
            <a:extLst>
              <a:ext uri="{FF2B5EF4-FFF2-40B4-BE49-F238E27FC236}">
                <a16:creationId xmlns:a16="http://schemas.microsoft.com/office/drawing/2014/main" id="{90EFC5F8-FDBB-46C0-9A7C-9B4D99F2F4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경사하강법</a:t>
            </a:r>
            <a:r>
              <a:rPr lang="en-US" altLang="ko-KR"/>
              <a:t>(Gradient Descent)</a:t>
            </a:r>
          </a:p>
        </p:txBody>
      </p:sp>
      <p:sp>
        <p:nvSpPr>
          <p:cNvPr id="49157" name="TextBox 5">
            <a:extLst>
              <a:ext uri="{FF2B5EF4-FFF2-40B4-BE49-F238E27FC236}">
                <a16:creationId xmlns:a16="http://schemas.microsoft.com/office/drawing/2014/main" id="{5811CA59-7EE3-4297-BD0A-18BD360AC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최적의 매개변수를 찾기 위해 손실함수의 최솟값을 찾아가는 과정</a:t>
            </a:r>
            <a:r>
              <a:rPr lang="en-US" altLang="ko-KR" sz="1400"/>
              <a:t>(</a:t>
            </a:r>
            <a:r>
              <a:rPr lang="ko-KR" altLang="en-US" sz="1400"/>
              <a:t>학습</a:t>
            </a:r>
            <a:r>
              <a:rPr lang="en-US" altLang="ko-KR" sz="1400"/>
              <a:t>)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손실함수의 최솟값을 찾기위해서는 손실함수의 복잡성에 기인하여 어려움이 존재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기울기</a:t>
            </a:r>
            <a:r>
              <a:rPr lang="en-US" altLang="ko-KR" sz="1400"/>
              <a:t>(</a:t>
            </a:r>
            <a:r>
              <a:rPr lang="ko-KR" altLang="en-US" sz="1400"/>
              <a:t>경사</a:t>
            </a:r>
            <a:r>
              <a:rPr lang="en-US" altLang="ko-KR" sz="1400"/>
              <a:t>)</a:t>
            </a:r>
            <a:r>
              <a:rPr lang="ko-KR" altLang="en-US" sz="1400"/>
              <a:t>를 이용해 함수의 최솟값을 찾는 것이 경사하강법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각 지점에서 함수의 값을 낮추는 방안을 제시하는 지표가 기울기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복잡한 함수에서는 기울기가 가리키는 방향에 최솟값이 없는 경우가 대부분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그러나 그 방향으로 가야 함수의 값을 줄일 수 있음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기울기 정보가 유일한 단서임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경사하강법은 현 위치에서 기울어진 방향으로 일정거리만큼 이동</a:t>
            </a:r>
            <a:endParaRPr lang="en-US" altLang="ko-KR" sz="140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/>
              <a:t>이동 후 기울기를 구하고 이를 계속하여 반복 수행</a:t>
            </a:r>
            <a:endParaRPr lang="en-US" altLang="ko-KR" sz="1400"/>
          </a:p>
        </p:txBody>
      </p:sp>
      <p:pic>
        <p:nvPicPr>
          <p:cNvPr id="49158" name="Picture 5" descr="https://t1.daumcdn.net/cfile/tistory/240CA534534B4A700B">
            <a:extLst>
              <a:ext uri="{FF2B5EF4-FFF2-40B4-BE49-F238E27FC236}">
                <a16:creationId xmlns:a16="http://schemas.microsoft.com/office/drawing/2014/main" id="{924D9015-5782-4DD1-91BF-27613C92A9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38" y="3644900"/>
            <a:ext cx="4560887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9" name="Picture 2" descr="https://t1.daumcdn.net/cfile/tistory/21639349534B06051A">
            <a:extLst>
              <a:ext uri="{FF2B5EF4-FFF2-40B4-BE49-F238E27FC236}">
                <a16:creationId xmlns:a16="http://schemas.microsoft.com/office/drawing/2014/main" id="{D3713452-D776-4205-8833-6FBE35E3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75" y="4581525"/>
            <a:ext cx="311626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">
            <a:extLst>
              <a:ext uri="{FF2B5EF4-FFF2-40B4-BE49-F238E27FC236}">
                <a16:creationId xmlns:a16="http://schemas.microsoft.com/office/drawing/2014/main" id="{8AD0BBD4-5EE2-44C3-AB76-B84D6F5DAD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0179" name="슬라이드 번호 개체 틀 3">
            <a:extLst>
              <a:ext uri="{FF2B5EF4-FFF2-40B4-BE49-F238E27FC236}">
                <a16:creationId xmlns:a16="http://schemas.microsoft.com/office/drawing/2014/main" id="{DDA0CBEA-EA9A-431E-A670-D30BBA7E6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97D14DED-E706-4A35-8002-77ADC6F3DA8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95</a:t>
            </a:fld>
            <a:endParaRPr lang="en-US" altLang="ko-KR" sz="1200"/>
          </a:p>
        </p:txBody>
      </p:sp>
      <p:sp>
        <p:nvSpPr>
          <p:cNvPr id="50180" name="내용 개체 틀 2">
            <a:extLst>
              <a:ext uri="{FF2B5EF4-FFF2-40B4-BE49-F238E27FC236}">
                <a16:creationId xmlns:a16="http://schemas.microsoft.com/office/drawing/2014/main" id="{FA19A57C-6125-40EE-AFFB-DA9FDD62DAD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ko-KR" altLang="en-US"/>
              <a:t>미니배치</a:t>
            </a:r>
            <a:r>
              <a:rPr lang="en-US" altLang="ko-KR"/>
              <a:t>(Mini Batch)</a:t>
            </a:r>
          </a:p>
        </p:txBody>
      </p:sp>
      <p:sp>
        <p:nvSpPr>
          <p:cNvPr id="50181" name="TextBox 5">
            <a:extLst>
              <a:ext uri="{FF2B5EF4-FFF2-40B4-BE49-F238E27FC236}">
                <a16:creationId xmlns:a16="http://schemas.microsoft.com/office/drawing/2014/main" id="{EE32C253-0F96-4A50-8034-E3FDD08116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82750"/>
            <a:ext cx="8064500" cy="116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모든 훈련 데이터를 대상으로 손실함수의 값을 구해야 함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훈련 데이터 </a:t>
            </a:r>
            <a:r>
              <a:rPr lang="en-US" altLang="ko-KR" sz="1400" dirty="0"/>
              <a:t>60000</a:t>
            </a:r>
            <a:r>
              <a:rPr lang="ko-KR" altLang="en-US" sz="1400" dirty="0"/>
              <a:t>개에 대하여 훈련을 한다면 </a:t>
            </a:r>
            <a:r>
              <a:rPr lang="en-US" altLang="ko-KR" sz="1400" dirty="0"/>
              <a:t>60000</a:t>
            </a:r>
            <a:r>
              <a:rPr lang="ko-KR" altLang="en-US" sz="1400" dirty="0"/>
              <a:t>개의 손실함수 값을 구하여 평균을 구해야 통일된 지표를 얻을 수 있음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훈련 데이터 셋이 크다면 일부분만 추려 전체의 근사치로 이용 할 수 있음</a:t>
            </a:r>
            <a:endParaRPr lang="en-US" altLang="ko-KR" sz="1400" dirty="0"/>
          </a:p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ko-KR" altLang="en-US" sz="1400" dirty="0"/>
              <a:t>이러한 학습 방법을 미니배치라고 함</a:t>
            </a:r>
            <a:endParaRPr lang="en-US" altLang="ko-KR" sz="14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제목 1">
            <a:extLst>
              <a:ext uri="{FF2B5EF4-FFF2-40B4-BE49-F238E27FC236}">
                <a16:creationId xmlns:a16="http://schemas.microsoft.com/office/drawing/2014/main" id="{113E4E23-EF5D-4D19-90FC-D7DE2BE315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1203" name="슬라이드 번호 개체 틀 3">
            <a:extLst>
              <a:ext uri="{FF2B5EF4-FFF2-40B4-BE49-F238E27FC236}">
                <a16:creationId xmlns:a16="http://schemas.microsoft.com/office/drawing/2014/main" id="{B8318E8A-688D-443A-8751-15B5CDBFD3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81091771-0AEE-45E3-9D2A-C00C5924E720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ko-KR" sz="1200"/>
          </a:p>
        </p:txBody>
      </p:sp>
      <p:sp>
        <p:nvSpPr>
          <p:cNvPr id="51204" name="내용 개체 틀 2">
            <a:extLst>
              <a:ext uri="{FF2B5EF4-FFF2-40B4-BE49-F238E27FC236}">
                <a16:creationId xmlns:a16="http://schemas.microsoft.com/office/drawing/2014/main" id="{202C6D7C-78C6-47DA-BA58-8458C37C39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Stochastic Gradient Descent(</a:t>
            </a:r>
            <a:r>
              <a:rPr lang="ko-KR" altLang="en-US"/>
              <a:t>확률적 경사하강법</a:t>
            </a:r>
            <a:r>
              <a:rPr lang="en-US" altLang="ko-KR"/>
              <a:t>)</a:t>
            </a:r>
          </a:p>
        </p:txBody>
      </p:sp>
      <p:pic>
        <p:nvPicPr>
          <p:cNvPr id="51205" name="Picture 2" descr="http://cfile29.uf.tistory.com/image/999EA83359D86B6B0B8C0A">
            <a:extLst>
              <a:ext uri="{FF2B5EF4-FFF2-40B4-BE49-F238E27FC236}">
                <a16:creationId xmlns:a16="http://schemas.microsoft.com/office/drawing/2014/main" id="{A6D0905A-2ABD-4B9E-9407-BF652A933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841500"/>
            <a:ext cx="4319588" cy="343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6" name="Picture 4" descr="http://cfile9.uf.tistory.com/image/9961913359D86B9833DA8A">
            <a:extLst>
              <a:ext uri="{FF2B5EF4-FFF2-40B4-BE49-F238E27FC236}">
                <a16:creationId xmlns:a16="http://schemas.microsoft.com/office/drawing/2014/main" id="{E56B50F5-A335-4DDC-855A-19E40D0ED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1933575"/>
            <a:ext cx="4381500" cy="325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제목 1">
            <a:extLst>
              <a:ext uri="{FF2B5EF4-FFF2-40B4-BE49-F238E27FC236}">
                <a16:creationId xmlns:a16="http://schemas.microsoft.com/office/drawing/2014/main" id="{DA323F37-91F9-4D8F-8D22-B9962184A7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4275" name="슬라이드 번호 개체 틀 3">
            <a:extLst>
              <a:ext uri="{FF2B5EF4-FFF2-40B4-BE49-F238E27FC236}">
                <a16:creationId xmlns:a16="http://schemas.microsoft.com/office/drawing/2014/main" id="{013B4C17-87E1-486C-AF71-CB097D97C8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D9374F8-6D3F-4A7E-87A8-4B1E64FF6324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ko-KR" sz="1200"/>
          </a:p>
        </p:txBody>
      </p:sp>
      <p:sp>
        <p:nvSpPr>
          <p:cNvPr id="54276" name="내용 개체 틀 2">
            <a:extLst>
              <a:ext uri="{FF2B5EF4-FFF2-40B4-BE49-F238E27FC236}">
                <a16:creationId xmlns:a16="http://schemas.microsoft.com/office/drawing/2014/main" id="{926EEFD2-2CA9-4C1E-BD88-A368C7D90C1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Momentum</a:t>
            </a:r>
          </a:p>
        </p:txBody>
      </p:sp>
      <p:pic>
        <p:nvPicPr>
          <p:cNvPr id="54277" name="Picture 2" descr="Avoiding Local Minima. Picture from http://www.yaldex.com.">
            <a:extLst>
              <a:ext uri="{FF2B5EF4-FFF2-40B4-BE49-F238E27FC236}">
                <a16:creationId xmlns:a16="http://schemas.microsoft.com/office/drawing/2014/main" id="{016F21CD-5AD3-4809-B5CC-21F725C8C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2217738"/>
            <a:ext cx="38766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직사각형 7">
            <a:extLst>
              <a:ext uri="{FF2B5EF4-FFF2-40B4-BE49-F238E27FC236}">
                <a16:creationId xmlns:a16="http://schemas.microsoft.com/office/drawing/2014/main" id="{0AF9B171-CED3-40BE-88B1-ECBAC095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2825" y="1989138"/>
            <a:ext cx="47371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/>
              <a:t>α</a:t>
            </a:r>
            <a:r>
              <a:rPr lang="en-US" altLang="ko-KR" sz="1400">
                <a:ea typeface="굴림" panose="020B0600000101010101" pitchFamily="50" charset="-127"/>
              </a:rPr>
              <a:t> : Momentum term(</a:t>
            </a:r>
            <a:r>
              <a:rPr lang="ko-KR" altLang="en-US" sz="1400">
                <a:ea typeface="굴림" panose="020B0600000101010101" pitchFamily="50" charset="-127"/>
              </a:rPr>
              <a:t>얼마나 운동량을 더할 것인가</a:t>
            </a:r>
            <a:r>
              <a:rPr lang="en-US" altLang="ko-KR" sz="1400">
                <a:ea typeface="굴림" panose="020B0600000101010101" pitchFamily="50" charset="-127"/>
              </a:rPr>
              <a:t>)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과거에 얼마나 이동했는지에 대한 이동항 </a:t>
            </a:r>
            <a:r>
              <a:rPr lang="en-US" altLang="ko-KR" sz="1400">
                <a:ea typeface="굴림" panose="020B0600000101010101" pitchFamily="50" charset="-127"/>
              </a:rPr>
              <a:t>v</a:t>
            </a:r>
            <a:r>
              <a:rPr lang="ko-KR" altLang="en-US" sz="1400">
                <a:ea typeface="굴림" panose="020B0600000101010101" pitchFamily="50" charset="-127"/>
              </a:rPr>
              <a:t>를 기억하고 새로운 이동항을 구할 때 과거에 이동했던 관성만큼 곱해준 후 </a:t>
            </a:r>
            <a:r>
              <a:rPr lang="en-US" altLang="ko-KR" sz="1400">
                <a:ea typeface="굴림" panose="020B0600000101010101" pitchFamily="50" charset="-127"/>
              </a:rPr>
              <a:t>gradient</a:t>
            </a:r>
            <a:r>
              <a:rPr lang="ko-KR" altLang="en-US" sz="1400">
                <a:ea typeface="굴림" panose="020B0600000101010101" pitchFamily="50" charset="-127"/>
              </a:rPr>
              <a:t> 이동</a:t>
            </a:r>
            <a:r>
              <a:rPr lang="en-US" altLang="ko-KR" sz="1400">
                <a:ea typeface="굴림" panose="020B0600000101010101" pitchFamily="50" charset="-127"/>
              </a:rPr>
              <a:t> </a:t>
            </a: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Gradient</a:t>
            </a:r>
            <a:r>
              <a:rPr lang="ko-KR" altLang="en-US" sz="1400">
                <a:ea typeface="굴림" panose="020B0600000101010101" pitchFamily="50" charset="-127"/>
              </a:rPr>
              <a:t>들의 지수평균을 이용하여 이동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20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ko-KR" altLang="en-US" sz="1400">
                <a:ea typeface="굴림" panose="020B0600000101010101" pitchFamily="50" charset="-127"/>
              </a:rPr>
              <a:t>이론적으로 </a:t>
            </a:r>
            <a:r>
              <a:rPr lang="en-US" altLang="ko-KR" sz="1400">
                <a:ea typeface="굴림" panose="020B0600000101010101" pitchFamily="50" charset="-127"/>
              </a:rPr>
              <a:t>“local minima” </a:t>
            </a:r>
            <a:r>
              <a:rPr lang="ko-KR" altLang="en-US" sz="1400">
                <a:ea typeface="굴림" panose="020B0600000101010101" pitchFamily="50" charset="-127"/>
              </a:rPr>
              <a:t>를 피할 수 있다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>
            <a:extLst>
              <a:ext uri="{FF2B5EF4-FFF2-40B4-BE49-F238E27FC236}">
                <a16:creationId xmlns:a16="http://schemas.microsoft.com/office/drawing/2014/main" id="{F312A5CF-6284-461E-A4AC-219B273603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5299" name="슬라이드 번호 개체 틀 3">
            <a:extLst>
              <a:ext uri="{FF2B5EF4-FFF2-40B4-BE49-F238E27FC236}">
                <a16:creationId xmlns:a16="http://schemas.microsoft.com/office/drawing/2014/main" id="{EF04D725-40BA-4304-97FD-AFE868DA36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14B08A56-6CC8-431A-B428-6179A2620627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ko-KR" sz="1200"/>
          </a:p>
        </p:txBody>
      </p:sp>
      <p:sp>
        <p:nvSpPr>
          <p:cNvPr id="55300" name="내용 개체 틀 2">
            <a:extLst>
              <a:ext uri="{FF2B5EF4-FFF2-40B4-BE49-F238E27FC236}">
                <a16:creationId xmlns:a16="http://schemas.microsoft.com/office/drawing/2014/main" id="{FB3894AD-666A-44FD-82A9-B74AC988175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NAG(Nesterov Accelerator Gradient)</a:t>
            </a:r>
          </a:p>
        </p:txBody>
      </p:sp>
      <p:pic>
        <p:nvPicPr>
          <p:cNvPr id="55301" name="Picture 2" descr="Difference between Momentum and NAG. Picture from CS231.">
            <a:extLst>
              <a:ext uri="{FF2B5EF4-FFF2-40B4-BE49-F238E27FC236}">
                <a16:creationId xmlns:a16="http://schemas.microsoft.com/office/drawing/2014/main" id="{0F4CF6E9-60A6-48D3-9881-5D103A92C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2133600"/>
            <a:ext cx="762000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그림 6">
            <a:extLst>
              <a:ext uri="{FF2B5EF4-FFF2-40B4-BE49-F238E27FC236}">
                <a16:creationId xmlns:a16="http://schemas.microsoft.com/office/drawing/2014/main" id="{AC4F8DCB-CFA1-4928-B90C-F6C19F2A4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4846638"/>
            <a:ext cx="16383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그림 2">
            <a:extLst>
              <a:ext uri="{FF2B5EF4-FFF2-40B4-BE49-F238E27FC236}">
                <a16:creationId xmlns:a16="http://schemas.microsoft.com/office/drawing/2014/main" id="{F65DB50F-E9A5-40EE-A829-C4221F645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8" y="4724400"/>
            <a:ext cx="234315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제목 1">
            <a:extLst>
              <a:ext uri="{FF2B5EF4-FFF2-40B4-BE49-F238E27FC236}">
                <a16:creationId xmlns:a16="http://schemas.microsoft.com/office/drawing/2014/main" id="{57CB9DF4-63A6-4659-B3CA-0546B84409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763000" cy="647700"/>
          </a:xfrm>
        </p:spPr>
        <p:txBody>
          <a:bodyPr/>
          <a:lstStyle/>
          <a:p>
            <a:r>
              <a:rPr lang="en-US" altLang="ko-KR"/>
              <a:t>Neural Network Fit</a:t>
            </a:r>
            <a:endParaRPr lang="ko-KR" altLang="en-US"/>
          </a:p>
        </p:txBody>
      </p:sp>
      <p:sp>
        <p:nvSpPr>
          <p:cNvPr id="56323" name="슬라이드 번호 개체 틀 3">
            <a:extLst>
              <a:ext uri="{FF2B5EF4-FFF2-40B4-BE49-F238E27FC236}">
                <a16:creationId xmlns:a16="http://schemas.microsoft.com/office/drawing/2014/main" id="{06B3F82A-859B-4D82-B499-E51EE2342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fld id="{4D3AAA59-046B-4607-A31A-601151FA220F}" type="slidenum">
              <a:rPr lang="en-US" altLang="ko-KR" sz="1200"/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ko-KR" sz="1200"/>
          </a:p>
        </p:txBody>
      </p:sp>
      <p:sp>
        <p:nvSpPr>
          <p:cNvPr id="56324" name="내용 개체 틀 2">
            <a:extLst>
              <a:ext uri="{FF2B5EF4-FFF2-40B4-BE49-F238E27FC236}">
                <a16:creationId xmlns:a16="http://schemas.microsoft.com/office/drawing/2014/main" id="{284BD036-E1A1-4738-9035-B0DB2EADBF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8013" y="1052513"/>
            <a:ext cx="8591550" cy="504825"/>
          </a:xfrm>
        </p:spPr>
        <p:txBody>
          <a:bodyPr/>
          <a:lstStyle/>
          <a:p>
            <a:r>
              <a:rPr lang="en-US" altLang="ko-KR"/>
              <a:t>AdaGrad</a:t>
            </a:r>
          </a:p>
        </p:txBody>
      </p:sp>
      <p:sp>
        <p:nvSpPr>
          <p:cNvPr id="56325" name="TextBox 3">
            <a:extLst>
              <a:ext uri="{FF2B5EF4-FFF2-40B4-BE49-F238E27FC236}">
                <a16:creationId xmlns:a16="http://schemas.microsoft.com/office/drawing/2014/main" id="{5985DCB6-3307-41F9-97A9-526C436C5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200" y="1911350"/>
            <a:ext cx="8991600" cy="134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charset="2"/>
              <a:buChar char="u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1pPr>
            <a:lvl2pPr marL="742950" indent="-28575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Char char="»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 2" panose="05020102010507070707" pitchFamily="18" charset="2"/>
              <a:buChar char="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ü"/>
              <a:defRPr kumimoji="1">
                <a:solidFill>
                  <a:schemeClr val="tx1"/>
                </a:solidFill>
                <a:latin typeface="Arial" panose="020B0604020202020204" pitchFamily="34" charset="0"/>
                <a:ea typeface="돋움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l-GR" altLang="ko-KR" sz="1400"/>
              <a:t>μ</a:t>
            </a:r>
            <a:r>
              <a:rPr lang="en-US" altLang="ko-KR" sz="1400">
                <a:ea typeface="굴림" panose="020B0600000101010101" pitchFamily="50" charset="-127"/>
              </a:rPr>
              <a:t>(learning rate) : </a:t>
            </a:r>
            <a:r>
              <a:rPr lang="ko-KR" altLang="en-US" sz="1400">
                <a:ea typeface="굴림" panose="020B0600000101010101" pitchFamily="50" charset="-127"/>
              </a:rPr>
              <a:t>너무 작으면 학습시간 길고 </a:t>
            </a:r>
            <a:r>
              <a:rPr lang="en-US" altLang="ko-KR" sz="1400">
                <a:ea typeface="굴림" panose="020B0600000101010101" pitchFamily="50" charset="-127"/>
              </a:rPr>
              <a:t>overfitting </a:t>
            </a:r>
            <a:r>
              <a:rPr lang="ko-KR" altLang="en-US" sz="1400">
                <a:ea typeface="굴림" panose="020B0600000101010101" pitchFamily="50" charset="-127"/>
              </a:rPr>
              <a:t>가능성 높아짐</a:t>
            </a:r>
            <a:r>
              <a:rPr lang="en-US" altLang="ko-KR" sz="1400">
                <a:ea typeface="굴림" panose="020B0600000101010101" pitchFamily="50" charset="-127"/>
              </a:rPr>
              <a:t>, </a:t>
            </a:r>
            <a:r>
              <a:rPr lang="ko-KR" altLang="en-US" sz="1400">
                <a:ea typeface="굴림" panose="020B0600000101010101" pitchFamily="50" charset="-127"/>
              </a:rPr>
              <a:t>너무 크면 발산하여 학습 안됨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learning rate decay : </a:t>
            </a:r>
            <a:r>
              <a:rPr lang="ko-KR" altLang="en-US" sz="1400">
                <a:ea typeface="굴림" panose="020B0600000101010101" pitchFamily="50" charset="-127"/>
              </a:rPr>
              <a:t>학습을 진행하면서 학습률을 점차 줄여가는 방법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Char char="§"/>
            </a:pPr>
            <a:r>
              <a:rPr lang="en-US" altLang="ko-KR" sz="1400">
                <a:ea typeface="굴림" panose="020B0600000101010101" pitchFamily="50" charset="-127"/>
              </a:rPr>
              <a:t>AdaGrad : </a:t>
            </a:r>
            <a:r>
              <a:rPr lang="ko-KR" altLang="en-US" sz="1400">
                <a:ea typeface="굴림" panose="020B0600000101010101" pitchFamily="50" charset="-127"/>
              </a:rPr>
              <a:t>변수들을 </a:t>
            </a:r>
            <a:r>
              <a:rPr lang="en-US" altLang="ko-KR" sz="1400">
                <a:ea typeface="굴림" panose="020B0600000101010101" pitchFamily="50" charset="-127"/>
              </a:rPr>
              <a:t>update</a:t>
            </a:r>
            <a:r>
              <a:rPr lang="ko-KR" altLang="en-US" sz="1400">
                <a:ea typeface="굴림" panose="020B0600000101010101" pitchFamily="50" charset="-127"/>
              </a:rPr>
              <a:t>할 때 각각의 변수마다 </a:t>
            </a:r>
            <a:r>
              <a:rPr lang="en-US" altLang="ko-KR" sz="1400">
                <a:ea typeface="굴림" panose="020B0600000101010101" pitchFamily="50" charset="-127"/>
              </a:rPr>
              <a:t>step size </a:t>
            </a:r>
            <a:r>
              <a:rPr lang="ko-KR" altLang="en-US" sz="1400">
                <a:ea typeface="굴림" panose="020B0600000101010101" pitchFamily="50" charset="-127"/>
              </a:rPr>
              <a:t>를 다르게 설정하는 방식</a:t>
            </a:r>
            <a:endParaRPr lang="en-US" altLang="ko-KR" sz="1400">
              <a:ea typeface="굴림" panose="020B0600000101010101" pitchFamily="50" charset="-127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ko-KR" sz="1400">
                <a:ea typeface="굴림" panose="020B0600000101010101" pitchFamily="50" charset="-127"/>
              </a:rPr>
              <a:t>                       “</a:t>
            </a:r>
            <a:r>
              <a:rPr lang="ko-KR" altLang="en-US" sz="1400">
                <a:ea typeface="굴림" panose="020B0600000101010101" pitchFamily="50" charset="-127"/>
              </a:rPr>
              <a:t>지금까지 많이 변화하지 않은 변수들은 </a:t>
            </a:r>
            <a:r>
              <a:rPr lang="en-US" altLang="ko-KR" sz="1400">
                <a:ea typeface="굴림" panose="020B0600000101010101" pitchFamily="50" charset="-127"/>
              </a:rPr>
              <a:t>step size</a:t>
            </a:r>
            <a:r>
              <a:rPr lang="ko-KR" altLang="en-US" sz="1400">
                <a:ea typeface="굴림" panose="020B0600000101010101" pitchFamily="50" charset="-127"/>
              </a:rPr>
              <a:t>를 크게 하고</a:t>
            </a:r>
            <a:r>
              <a:rPr lang="en-US" altLang="ko-KR" sz="1400">
                <a:ea typeface="굴림" panose="020B0600000101010101" pitchFamily="50" charset="-127"/>
              </a:rPr>
              <a:t>, </a:t>
            </a:r>
            <a:r>
              <a:rPr lang="ko-KR" altLang="en-US" sz="1400">
                <a:ea typeface="굴림" panose="020B0600000101010101" pitchFamily="50" charset="-127"/>
              </a:rPr>
              <a:t>많이 변화한 변수들은 작게하자＂</a:t>
            </a:r>
          </a:p>
        </p:txBody>
      </p:sp>
      <p:pic>
        <p:nvPicPr>
          <p:cNvPr id="56326" name="그림 4">
            <a:extLst>
              <a:ext uri="{FF2B5EF4-FFF2-40B4-BE49-F238E27FC236}">
                <a16:creationId xmlns:a16="http://schemas.microsoft.com/office/drawing/2014/main" id="{E3182F57-D444-4C75-A976-EE687450F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3781425"/>
            <a:ext cx="20955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-SQL-basic">
  <a:themeElements>
    <a:clrScheme name="">
      <a:dk1>
        <a:srgbClr val="000000"/>
      </a:dk1>
      <a:lt1>
        <a:srgbClr val="FFFFFF"/>
      </a:lt1>
      <a:dk2>
        <a:srgbClr val="000000"/>
      </a:dk2>
      <a:lt2>
        <a:srgbClr val="868686"/>
      </a:lt2>
      <a:accent1>
        <a:srgbClr val="868686"/>
      </a:accent1>
      <a:accent2>
        <a:srgbClr val="FF00FF"/>
      </a:accent2>
      <a:accent3>
        <a:srgbClr val="FFFFFF"/>
      </a:accent3>
      <a:accent4>
        <a:srgbClr val="000000"/>
      </a:accent4>
      <a:accent5>
        <a:srgbClr val="C3C3C3"/>
      </a:accent5>
      <a:accent6>
        <a:srgbClr val="E700E7"/>
      </a:accent6>
      <a:hlink>
        <a:srgbClr val="FF0000"/>
      </a:hlink>
      <a:folHlink>
        <a:srgbClr val="808080"/>
      </a:folHlink>
    </a:clrScheme>
    <a:fontScheme name="2-SQL-basic">
      <a:majorFont>
        <a:latin typeface="Arial"/>
        <a:ea typeface="돋움"/>
        <a:cs typeface=""/>
      </a:majorFont>
      <a:minorFont>
        <a:latin typeface="Arial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돋움" pitchFamily="50" charset="-127"/>
          </a:defRPr>
        </a:defPPr>
      </a:lstStyle>
    </a:lnDef>
  </a:objectDefaults>
  <a:extraClrSchemeLst>
    <a:extraClrScheme>
      <a:clrScheme name="2-SQL-basic 1">
        <a:dk1>
          <a:srgbClr val="000099"/>
        </a:dk1>
        <a:lt1>
          <a:srgbClr val="FFFFFF"/>
        </a:lt1>
        <a:dk2>
          <a:srgbClr val="0000FF"/>
        </a:dk2>
        <a:lt2>
          <a:srgbClr val="FFFF00"/>
        </a:lt2>
        <a:accent1>
          <a:srgbClr val="FF6633"/>
        </a:accent1>
        <a:accent2>
          <a:srgbClr val="FF00FF"/>
        </a:accent2>
        <a:accent3>
          <a:srgbClr val="AAAAFF"/>
        </a:accent3>
        <a:accent4>
          <a:srgbClr val="DADADA"/>
        </a:accent4>
        <a:accent5>
          <a:srgbClr val="FFB8AD"/>
        </a:accent5>
        <a:accent6>
          <a:srgbClr val="E700E7"/>
        </a:accent6>
        <a:hlink>
          <a:srgbClr val="FF0000"/>
        </a:hlink>
        <a:folHlink>
          <a:srgbClr val="8080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-SQL-basic 2">
        <a:dk1>
          <a:srgbClr val="000066"/>
        </a:dk1>
        <a:lt1>
          <a:srgbClr val="CCECFF"/>
        </a:lt1>
        <a:dk2>
          <a:srgbClr val="000080"/>
        </a:dk2>
        <a:lt2>
          <a:srgbClr val="000000"/>
        </a:lt2>
        <a:accent1>
          <a:srgbClr val="9999FF"/>
        </a:accent1>
        <a:accent2>
          <a:srgbClr val="CC00FF"/>
        </a:accent2>
        <a:accent3>
          <a:srgbClr val="E2F4FF"/>
        </a:accent3>
        <a:accent4>
          <a:srgbClr val="000056"/>
        </a:accent4>
        <a:accent5>
          <a:srgbClr val="CACAFF"/>
        </a:accent5>
        <a:accent6>
          <a:srgbClr val="B900E7"/>
        </a:accent6>
        <a:hlink>
          <a:srgbClr val="00CC99"/>
        </a:hlink>
        <a:folHlink>
          <a:srgbClr val="0099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-SQL-basic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B2B2B2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797979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-SQL-basic 4">
        <a:dk1>
          <a:srgbClr val="000000"/>
        </a:dk1>
        <a:lt1>
          <a:srgbClr val="FFFFFF"/>
        </a:lt1>
        <a:dk2>
          <a:srgbClr val="660033"/>
        </a:dk2>
        <a:lt2>
          <a:srgbClr val="FFFF66"/>
        </a:lt2>
        <a:accent1>
          <a:srgbClr val="FF0033"/>
        </a:accent1>
        <a:accent2>
          <a:srgbClr val="CC6600"/>
        </a:accent2>
        <a:accent3>
          <a:srgbClr val="B8AAAD"/>
        </a:accent3>
        <a:accent4>
          <a:srgbClr val="DADADA"/>
        </a:accent4>
        <a:accent5>
          <a:srgbClr val="FFAAAD"/>
        </a:accent5>
        <a:accent6>
          <a:srgbClr val="B95C00"/>
        </a:accent6>
        <a:hlink>
          <a:srgbClr val="999933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C:\MHKIM\Lectures\courses\cs560\01spring\SQL-Ullman-fcdb\fcdb2002\2-SQL-basic.ppt</Template>
  <TotalTime>29392</TotalTime>
  <Pages>8</Pages>
  <Words>12931</Words>
  <Application>Microsoft Office PowerPoint</Application>
  <PresentationFormat>사용자 지정</PresentationFormat>
  <Paragraphs>3226</Paragraphs>
  <Slides>196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10" baseType="lpstr">
      <vt:lpstr>-apple-system</vt:lpstr>
      <vt:lpstr>Menlo</vt:lpstr>
      <vt:lpstr>Monotype Sorts</vt:lpstr>
      <vt:lpstr>Noto Sans Demilight</vt:lpstr>
      <vt:lpstr>Noto Sans KR</vt:lpstr>
      <vt:lpstr>굴림</vt:lpstr>
      <vt:lpstr>나눔바른고딕</vt:lpstr>
      <vt:lpstr>Arial</vt:lpstr>
      <vt:lpstr>Calibri</vt:lpstr>
      <vt:lpstr>Cambria Math</vt:lpstr>
      <vt:lpstr>Times New Roman</vt:lpstr>
      <vt:lpstr>Wingdings</vt:lpstr>
      <vt:lpstr>Wingdings 2</vt:lpstr>
      <vt:lpstr>2-SQL-basic</vt:lpstr>
      <vt:lpstr>딥러닝 기초(Fully Connected)</vt:lpstr>
      <vt:lpstr>Numpy Basic</vt:lpstr>
      <vt:lpstr>배열(Array)구조</vt:lpstr>
      <vt:lpstr>배열(Array)구조</vt:lpstr>
      <vt:lpstr>다차원 배열의 구조</vt:lpstr>
      <vt:lpstr>넘파이 배열의 구조</vt:lpstr>
      <vt:lpstr>넘파이 배열의 구조</vt:lpstr>
      <vt:lpstr>넘파이 배열의 구조</vt:lpstr>
      <vt:lpstr>Numpy 조작(배열 생성, 연산, 관리)</vt:lpstr>
      <vt:lpstr>넘파이 연산의 특징</vt:lpstr>
      <vt:lpstr>넘파이 연산의 특징</vt:lpstr>
      <vt:lpstr>넘파이 Array</vt:lpstr>
      <vt:lpstr>넘파이 Array 생성</vt:lpstr>
      <vt:lpstr>넘파이 Array 생성</vt:lpstr>
      <vt:lpstr>넘파이 Array 생성</vt:lpstr>
      <vt:lpstr>넘파이 Array 생성</vt:lpstr>
      <vt:lpstr>넘파이 난수 생성</vt:lpstr>
      <vt:lpstr>넘파이 난수 생성</vt:lpstr>
      <vt:lpstr>넘파이 난수 생성</vt:lpstr>
      <vt:lpstr>넘파이 상수(Constant)</vt:lpstr>
      <vt:lpstr>넘파이 검색</vt:lpstr>
      <vt:lpstr>Numpy 함수 연산</vt:lpstr>
      <vt:lpstr>넘파이 모듈의 함수 특징</vt:lpstr>
      <vt:lpstr>넘파이 모듈의 통계함수</vt:lpstr>
      <vt:lpstr>Linear Algebra with Numpy</vt:lpstr>
      <vt:lpstr>그리스 표기법</vt:lpstr>
      <vt:lpstr>Linear Algebra with Numpy</vt:lpstr>
      <vt:lpstr>선형대수 기초</vt:lpstr>
      <vt:lpstr>선형대수 기초</vt:lpstr>
      <vt:lpstr>선형대수 기초</vt:lpstr>
      <vt:lpstr>선형대수 기초</vt:lpstr>
      <vt:lpstr>선형대수 기초</vt:lpstr>
      <vt:lpstr>선형대수와 해석기하</vt:lpstr>
      <vt:lpstr>선형대수와 해석기하</vt:lpstr>
      <vt:lpstr>벡터 연산</vt:lpstr>
      <vt:lpstr>Machine Learning </vt:lpstr>
      <vt:lpstr>Representation</vt:lpstr>
      <vt:lpstr>Notation</vt:lpstr>
      <vt:lpstr>Error</vt:lpstr>
      <vt:lpstr>Error</vt:lpstr>
      <vt:lpstr>Vectors</vt:lpstr>
      <vt:lpstr>Vectors</vt:lpstr>
      <vt:lpstr>Dot Product</vt:lpstr>
      <vt:lpstr>Binary Classification</vt:lpstr>
      <vt:lpstr>Signum function</vt:lpstr>
      <vt:lpstr>Neural Network</vt:lpstr>
      <vt:lpstr>Perceptron</vt:lpstr>
      <vt:lpstr>Perceptron Update Rule</vt:lpstr>
      <vt:lpstr>Perceptron</vt:lpstr>
      <vt:lpstr>Perceptron vs. Linear Regression</vt:lpstr>
      <vt:lpstr>Perceptron</vt:lpstr>
      <vt:lpstr>Perceptron</vt:lpstr>
      <vt:lpstr>Perceptron AND</vt:lpstr>
      <vt:lpstr>Perceptron OR</vt:lpstr>
      <vt:lpstr>Perceptron NAND</vt:lpstr>
      <vt:lpstr>AI-ML-DeepLearning</vt:lpstr>
      <vt:lpstr>Perceptron XOR</vt:lpstr>
      <vt:lpstr>Perceptron XOR</vt:lpstr>
      <vt:lpstr>Perceptron XOR</vt:lpstr>
      <vt:lpstr>Perceptron</vt:lpstr>
      <vt:lpstr>Perceptron</vt:lpstr>
      <vt:lpstr>Perceptron vs Logistic Regression</vt:lpstr>
      <vt:lpstr>Perceptron vs Logistic Regression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Neural Network Fit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Back Propagation</vt:lpstr>
      <vt:lpstr>Optimizer</vt:lpstr>
      <vt:lpstr>Optimizer</vt:lpstr>
      <vt:lpstr>Optimizer</vt:lpstr>
      <vt:lpstr>Optimizer</vt:lpstr>
      <vt:lpstr>Optimizer</vt:lpstr>
      <vt:lpstr>Optimizer</vt:lpstr>
      <vt:lpstr>가중치 초기값</vt:lpstr>
      <vt:lpstr>가중치 초기값</vt:lpstr>
      <vt:lpstr>가중치 초기값</vt:lpstr>
      <vt:lpstr>배치 정규화</vt:lpstr>
      <vt:lpstr>배치 정규화</vt:lpstr>
      <vt:lpstr>배치 정규화</vt:lpstr>
      <vt:lpstr>Over fitting</vt:lpstr>
      <vt:lpstr>Over fitting</vt:lpstr>
      <vt:lpstr>Over fitting</vt:lpstr>
      <vt:lpstr>Over fitting</vt:lpstr>
      <vt:lpstr>CNN (Convolution Neural Network)</vt:lpstr>
      <vt:lpstr>합성곱 신경망</vt:lpstr>
      <vt:lpstr>합성곱 계층</vt:lpstr>
      <vt:lpstr>합성곱 계층</vt:lpstr>
      <vt:lpstr>합성곱 연산</vt:lpstr>
      <vt:lpstr>합성곱 연산</vt:lpstr>
      <vt:lpstr>합성곱 연산</vt:lpstr>
      <vt:lpstr>합성곱 연산</vt:lpstr>
      <vt:lpstr>Padding</vt:lpstr>
      <vt:lpstr>Stride</vt:lpstr>
      <vt:lpstr>Stride</vt:lpstr>
      <vt:lpstr>3차원 데이터의 합성곱</vt:lpstr>
      <vt:lpstr>3차원 데이터의 합성곱</vt:lpstr>
      <vt:lpstr>Pooling Layer</vt:lpstr>
      <vt:lpstr>Pooling Layer</vt:lpstr>
      <vt:lpstr>Pooling Layer</vt:lpstr>
      <vt:lpstr>CNN 예측</vt:lpstr>
      <vt:lpstr>CNN 학습 시각화</vt:lpstr>
      <vt:lpstr>Simple CNN 구현</vt:lpstr>
      <vt:lpstr>Deep CNN 구현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CNN with keras</vt:lpstr>
      <vt:lpstr>RNN (Recurrent Neural Network)</vt:lpstr>
      <vt:lpstr>시계열(Time Series) 데이터 이해</vt:lpstr>
      <vt:lpstr>시계열 분석 모델</vt:lpstr>
      <vt:lpstr>시계열 분석 모델</vt:lpstr>
      <vt:lpstr>시계열 분석 모델</vt:lpstr>
      <vt:lpstr>TEXT와 시퀀스 데이터</vt:lpstr>
      <vt:lpstr>벡터화를 위한 인코딩</vt:lpstr>
      <vt:lpstr>Embedding Layer</vt:lpstr>
      <vt:lpstr>RNN이해</vt:lpstr>
      <vt:lpstr>RNN이해</vt:lpstr>
      <vt:lpstr>RNN</vt:lpstr>
      <vt:lpstr>순환 신경망 유형</vt:lpstr>
      <vt:lpstr>순환 신경망 유형</vt:lpstr>
      <vt:lpstr>LSTM (Long Short-Term Memory)</vt:lpstr>
      <vt:lpstr>LSTM 구조</vt:lpstr>
      <vt:lpstr>LSTM 구조</vt:lpstr>
      <vt:lpstr>LSTM 구조</vt:lpstr>
      <vt:lpstr>GRU (Gated Recurrent Unit)</vt:lpstr>
      <vt:lpstr>RNN Advanced</vt:lpstr>
      <vt:lpstr>Keras 함수형 API</vt:lpstr>
      <vt:lpstr>함수형 API</vt:lpstr>
      <vt:lpstr>다중 입력 모델 </vt:lpstr>
      <vt:lpstr>다중 입력 모델 </vt:lpstr>
      <vt:lpstr>Generative Model</vt:lpstr>
      <vt:lpstr>Generative Model</vt:lpstr>
      <vt:lpstr>생성 모델 유형</vt:lpstr>
      <vt:lpstr>VAE(변이형 오토 인코더)</vt:lpstr>
      <vt:lpstr>GAN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Chap. 1 Introduction</dc:title>
  <dc:creator>Do Heon LEE</dc:creator>
  <cp:lastModifiedBy>kangwook lee</cp:lastModifiedBy>
  <cp:revision>595</cp:revision>
  <cp:lastPrinted>1997-09-18T13:19:50Z</cp:lastPrinted>
  <dcterms:created xsi:type="dcterms:W3CDTF">1995-12-20T13:40:02Z</dcterms:created>
  <dcterms:modified xsi:type="dcterms:W3CDTF">2023-10-22T00:32:05Z</dcterms:modified>
</cp:coreProperties>
</file>